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71" r:id="rId4"/>
    <p:sldId id="270" r:id="rId5"/>
    <p:sldId id="26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27" autoAdjust="0"/>
  </p:normalViewPr>
  <p:slideViewPr>
    <p:cSldViewPr snapToGrid="0">
      <p:cViewPr varScale="1">
        <p:scale>
          <a:sx n="113" d="100"/>
          <a:sy n="113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B91E29-89A4-177F-E3E0-929CCE88EF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D1C05-C291-10EE-8F4B-5FE75284C20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70309F3C-9812-4AE9-AB1F-3E705B7A298D}" type="datetime1">
              <a:rPr lang="pl-PL"/>
              <a:pPr lvl="0"/>
              <a:t>10.12.2024</a:t>
            </a:fld>
            <a:endParaRPr lang="pl-P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340760B-239F-DBCC-7F5E-95D2AE1C3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D8D1F5-9D57-9B63-54CD-AE996F126CD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380DC-E120-B4E9-30FF-3D7293FD626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8C7E5-4F1D-C621-8A83-E4A43B5864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l-PL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F184C93E-88A3-4B10-9A38-A1888AC0847B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591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BE09FEF8-F9A1-5F7F-FFEC-4D950DB9B464}"/>
              </a:ext>
            </a:extLst>
          </p:cNvPr>
          <p:cNvGrpSpPr/>
          <p:nvPr/>
        </p:nvGrpSpPr>
        <p:grpSpPr>
          <a:xfrm>
            <a:off x="0" y="0"/>
            <a:ext cx="12191996" cy="6861602"/>
            <a:chOff x="0" y="0"/>
            <a:chExt cx="12191996" cy="6861602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F5F986C8-F1D9-9CBD-EC60-3D5E57E4BB6E}"/>
                </a:ext>
              </a:extLst>
            </p:cNvPr>
            <p:cNvSpPr/>
            <p:nvPr/>
          </p:nvSpPr>
          <p:spPr>
            <a:xfrm rot="16200004">
              <a:off x="0" y="1640113"/>
              <a:ext cx="5217886" cy="5217886"/>
            </a:xfrm>
            <a:prstGeom prst="rect">
              <a:avLst/>
            </a:prstGeom>
            <a:gradFill>
              <a:gsLst>
                <a:gs pos="0">
                  <a:srgbClr val="E72D29">
                    <a:alpha val="60000"/>
                  </a:srgbClr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50FD8F6-F922-868D-4AA3-E744D11EBD07}"/>
                </a:ext>
              </a:extLst>
            </p:cNvPr>
            <p:cNvSpPr/>
            <p:nvPr/>
          </p:nvSpPr>
          <p:spPr>
            <a:xfrm>
              <a:off x="6384514" y="0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9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70CDDB78-1676-9670-2150-3A071D0220A7}"/>
                </a:ext>
              </a:extLst>
            </p:cNvPr>
            <p:cNvSpPr/>
            <p:nvPr/>
          </p:nvSpPr>
          <p:spPr>
            <a:xfrm>
              <a:off x="6119055" y="1230050"/>
              <a:ext cx="5506882" cy="5506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2D29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9BDE1809-E7C5-358E-D244-2BC0C7E814D8}"/>
                </a:ext>
              </a:extLst>
            </p:cNvPr>
            <p:cNvGrpSpPr/>
            <p:nvPr/>
          </p:nvGrpSpPr>
          <p:grpSpPr>
            <a:xfrm>
              <a:off x="690088" y="0"/>
              <a:ext cx="10799996" cy="6858000"/>
              <a:chOff x="690088" y="0"/>
              <a:chExt cx="10799996" cy="6858000"/>
            </a:xfrm>
          </p:grpSpPr>
          <p:sp>
            <p:nvSpPr>
              <p:cNvPr id="7" name="Rectangle 17">
                <a:extLst>
                  <a:ext uri="{FF2B5EF4-FFF2-40B4-BE49-F238E27FC236}">
                    <a16:creationId xmlns:a16="http://schemas.microsoft.com/office/drawing/2014/main" id="{A1974D61-4F40-C4CD-BB28-B414F587AF2C}"/>
                  </a:ext>
                </a:extLst>
              </p:cNvPr>
              <p:cNvSpPr/>
              <p:nvPr/>
            </p:nvSpPr>
            <p:spPr>
              <a:xfrm>
                <a:off x="6090086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8" name="Rectangle 18">
                <a:extLst>
                  <a:ext uri="{FF2B5EF4-FFF2-40B4-BE49-F238E27FC236}">
                    <a16:creationId xmlns:a16="http://schemas.microsoft.com/office/drawing/2014/main" id="{0B31EC64-B899-6D07-F8AA-3FDA4687216B}"/>
                  </a:ext>
                </a:extLst>
              </p:cNvPr>
              <p:cNvSpPr/>
              <p:nvPr/>
            </p:nvSpPr>
            <p:spPr>
              <a:xfrm flipH="1">
                <a:off x="690088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B79FED8-B545-B957-9834-BCAAC65F574B}"/>
                </a:ext>
              </a:extLst>
            </p:cNvPr>
            <p:cNvGrpSpPr/>
            <p:nvPr/>
          </p:nvGrpSpPr>
          <p:grpSpPr>
            <a:xfrm>
              <a:off x="8762996" y="0"/>
              <a:ext cx="3429000" cy="6857999"/>
              <a:chOff x="8762996" y="0"/>
              <a:chExt cx="3429000" cy="6857999"/>
            </a:xfrm>
          </p:grpSpPr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A04A6D0D-B9B0-68E2-D8B7-02E502963E53}"/>
                  </a:ext>
                </a:extLst>
              </p:cNvPr>
              <p:cNvSpPr/>
              <p:nvPr/>
            </p:nvSpPr>
            <p:spPr>
              <a:xfrm rot="5400013">
                <a:off x="8762996" y="3428999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1" name="Rectangle 16">
                <a:extLst>
                  <a:ext uri="{FF2B5EF4-FFF2-40B4-BE49-F238E27FC236}">
                    <a16:creationId xmlns:a16="http://schemas.microsoft.com/office/drawing/2014/main" id="{064EB5E9-E914-4294-328C-366FA886DF3F}"/>
                  </a:ext>
                </a:extLst>
              </p:cNvPr>
              <p:cNvSpPr/>
              <p:nvPr/>
            </p:nvSpPr>
            <p:spPr>
              <a:xfrm rot="5399996" flipH="1">
                <a:off x="8762996" y="0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1507487C-4383-B236-AC95-5E1BCFF30D38}"/>
                </a:ext>
              </a:extLst>
            </p:cNvPr>
            <p:cNvSpPr/>
            <p:nvPr/>
          </p:nvSpPr>
          <p:spPr>
            <a:xfrm rot="10799991">
              <a:off x="5602281" y="271887"/>
              <a:ext cx="6589715" cy="6589715"/>
            </a:xfrm>
            <a:prstGeom prst="rect">
              <a:avLst/>
            </a:prstGeom>
            <a:gradFill>
              <a:gsLst>
                <a:gs pos="0">
                  <a:srgbClr val="B8A221"/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3" name="Rectangle 19">
            <a:extLst>
              <a:ext uri="{FF2B5EF4-FFF2-40B4-BE49-F238E27FC236}">
                <a16:creationId xmlns:a16="http://schemas.microsoft.com/office/drawing/2014/main" id="{CAD2ADDB-C6FC-0807-F76F-EE1B03B94A9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C55D49-B7E0-BBF1-F1F1-5701750B36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9998" y="539998"/>
            <a:ext cx="11090272" cy="3797996"/>
          </a:xfrm>
        </p:spPr>
        <p:txBody>
          <a:bodyPr anchor="b"/>
          <a:lstStyle>
            <a:lvl1pPr>
              <a:defRPr sz="8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F03AA5A-A363-1E0D-97F5-A961C920B0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998" y="4508504"/>
            <a:ext cx="7345366" cy="1800225"/>
          </a:xfrm>
        </p:spPr>
        <p:txBody>
          <a:bodyPr/>
          <a:lstStyle>
            <a:lvl1pPr marL="0" indent="0">
              <a:buNone/>
              <a:defRPr sz="1600" cap="all" spc="3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00B62B2-0C32-E1FA-38AE-75AE4B8827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032D49-34A6-4689-9ECC-B80C7A31A02E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0E74EC2-EDB5-9F9F-9DA6-2D9CE2511A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A4DEF80-2405-D642-3D10-1132A8377A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659DCA-1DC2-4910-A781-FBA4670A5D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283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39785077-03F0-EB71-2CCE-9266A20C4015}"/>
              </a:ext>
            </a:extLst>
          </p:cNvPr>
          <p:cNvGrpSpPr/>
          <p:nvPr/>
        </p:nvGrpSpPr>
        <p:grpSpPr>
          <a:xfrm>
            <a:off x="5921836" y="2876437"/>
            <a:ext cx="6270169" cy="3981562"/>
            <a:chOff x="5921836" y="2876437"/>
            <a:chExt cx="6270169" cy="3981562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2D54F84F-378E-5BFF-AAE4-052B924BE99C}"/>
                </a:ext>
              </a:extLst>
            </p:cNvPr>
            <p:cNvSpPr/>
            <p:nvPr/>
          </p:nvSpPr>
          <p:spPr>
            <a:xfrm rot="10799991">
              <a:off x="5921836" y="2876437"/>
              <a:ext cx="3135084" cy="3981562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E4402A27-343D-538C-5884-DEC8619EF321}"/>
                </a:ext>
              </a:extLst>
            </p:cNvPr>
            <p:cNvSpPr/>
            <p:nvPr/>
          </p:nvSpPr>
          <p:spPr>
            <a:xfrm rot="10800009" flipH="1">
              <a:off x="9056921" y="2876437"/>
              <a:ext cx="3135084" cy="3981562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id="{C3B01526-CEE9-BA26-5F02-57AEF58CADB3}"/>
              </a:ext>
            </a:extLst>
          </p:cNvPr>
          <p:cNvGrpSpPr/>
          <p:nvPr/>
        </p:nvGrpSpPr>
        <p:grpSpPr>
          <a:xfrm>
            <a:off x="0" y="0"/>
            <a:ext cx="9361718" cy="4680859"/>
            <a:chOff x="0" y="0"/>
            <a:chExt cx="9361718" cy="4680859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23944E5B-31E3-D79D-E78D-7B42257CD426}"/>
                </a:ext>
              </a:extLst>
            </p:cNvPr>
            <p:cNvSpPr/>
            <p:nvPr/>
          </p:nvSpPr>
          <p:spPr>
            <a:xfrm flipH="1">
              <a:off x="0" y="0"/>
              <a:ext cx="4680859" cy="4680859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4088E361-ABB0-9CE9-4D50-5B6D051AD57C}"/>
                </a:ext>
              </a:extLst>
            </p:cNvPr>
            <p:cNvSpPr/>
            <p:nvPr/>
          </p:nvSpPr>
          <p:spPr>
            <a:xfrm>
              <a:off x="4680859" y="0"/>
              <a:ext cx="4680859" cy="4680859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8" name="Rectangle 12">
            <a:extLst>
              <a:ext uri="{FF2B5EF4-FFF2-40B4-BE49-F238E27FC236}">
                <a16:creationId xmlns:a16="http://schemas.microsoft.com/office/drawing/2014/main" id="{A1A08C6F-9E87-491A-9E4C-AF2611C73E08}"/>
              </a:ext>
            </a:extLst>
          </p:cNvPr>
          <p:cNvSpPr/>
          <p:nvPr/>
        </p:nvSpPr>
        <p:spPr>
          <a:xfrm rot="10799991">
            <a:off x="8430795" y="3096798"/>
            <a:ext cx="3761201" cy="3761201"/>
          </a:xfrm>
          <a:prstGeom prst="rect">
            <a:avLst/>
          </a:prstGeom>
          <a:gradFill>
            <a:gsLst>
              <a:gs pos="0">
                <a:srgbClr val="D56A17">
                  <a:alpha val="40000"/>
                </a:srgbClr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F0EF167-3FF3-ADDB-718B-FCBA00B283F4}"/>
              </a:ext>
            </a:extLst>
          </p:cNvPr>
          <p:cNvSpPr/>
          <p:nvPr/>
        </p:nvSpPr>
        <p:spPr>
          <a:xfrm>
            <a:off x="0" y="0"/>
            <a:ext cx="6589715" cy="6589715"/>
          </a:xfrm>
          <a:prstGeom prst="rect">
            <a:avLst/>
          </a:prstGeom>
          <a:gradFill>
            <a:gsLst>
              <a:gs pos="0">
                <a:srgbClr val="D56A17">
                  <a:alpha val="60000"/>
                </a:srgbClr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6066853B-E555-D2A9-E412-25F6309E8EB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D9B5C8-D96E-319A-D869-0A973A69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090272" cy="18002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C65E03A6-9275-B02C-3442-676834B9475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39998" y="2528882"/>
            <a:ext cx="11090272" cy="377983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98BB5A0-0D31-E887-1225-5F8723DD6E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2F186E-9072-4A8D-9EA5-A8F3E2166EF2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2B11875-0387-C313-01D6-F19AF51492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A314595-CE59-D033-043F-A42062041C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3C2283-B91A-4747-BBD9-085768DA51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FD49F277-A60F-138E-6D0C-C1A3EE5490F1}"/>
              </a:ext>
            </a:extLst>
          </p:cNvPr>
          <p:cNvGrpSpPr/>
          <p:nvPr/>
        </p:nvGrpSpPr>
        <p:grpSpPr>
          <a:xfrm>
            <a:off x="-9" y="0"/>
            <a:ext cx="12192005" cy="6858000"/>
            <a:chOff x="-9" y="0"/>
            <a:chExt cx="12192005" cy="685800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A60586B8-F579-C83D-F54D-EE69CA6D208C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C685A3EB-C1C3-2D71-CA64-9D08B0B93717}"/>
                </a:ext>
              </a:extLst>
            </p:cNvPr>
            <p:cNvGrpSpPr/>
            <p:nvPr/>
          </p:nvGrpSpPr>
          <p:grpSpPr>
            <a:xfrm>
              <a:off x="672001" y="0"/>
              <a:ext cx="11519995" cy="5759997"/>
              <a:chOff x="672001" y="0"/>
              <a:chExt cx="11519995" cy="5759997"/>
            </a:xfrm>
          </p:grpSpPr>
          <p:sp>
            <p:nvSpPr>
              <p:cNvPr id="5" name="Rectangle 15">
                <a:extLst>
                  <a:ext uri="{FF2B5EF4-FFF2-40B4-BE49-F238E27FC236}">
                    <a16:creationId xmlns:a16="http://schemas.microsoft.com/office/drawing/2014/main" id="{499168D0-E9B6-EEEB-109F-982492F8BFCF}"/>
                  </a:ext>
                </a:extLst>
              </p:cNvPr>
              <p:cNvSpPr/>
              <p:nvPr/>
            </p:nvSpPr>
            <p:spPr>
              <a:xfrm>
                <a:off x="6431999" y="0"/>
                <a:ext cx="5759997" cy="5759997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6" name="Rectangle 16">
                <a:extLst>
                  <a:ext uri="{FF2B5EF4-FFF2-40B4-BE49-F238E27FC236}">
                    <a16:creationId xmlns:a16="http://schemas.microsoft.com/office/drawing/2014/main" id="{EF3DA5AE-B2E1-2960-1B59-D2FABEA29EBD}"/>
                  </a:ext>
                </a:extLst>
              </p:cNvPr>
              <p:cNvSpPr/>
              <p:nvPr/>
            </p:nvSpPr>
            <p:spPr>
              <a:xfrm flipH="1">
                <a:off x="672001" y="0"/>
                <a:ext cx="5759997" cy="5759997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65B2D20-B48B-1D2F-83A5-72004090A951}"/>
                </a:ext>
              </a:extLst>
            </p:cNvPr>
            <p:cNvSpPr/>
            <p:nvPr/>
          </p:nvSpPr>
          <p:spPr>
            <a:xfrm rot="5400013">
              <a:off x="5333996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B8A221">
                    <a:alpha val="60000"/>
                  </a:srgbClr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98A63377-B94F-2A5F-B867-FF5A83AA82B7}"/>
                </a:ext>
              </a:extLst>
            </p:cNvPr>
            <p:cNvSpPr/>
            <p:nvPr/>
          </p:nvSpPr>
          <p:spPr>
            <a:xfrm>
              <a:off x="0" y="2537999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4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36FF077E-B94C-0CDA-3934-B5D416955F27}"/>
                </a:ext>
              </a:extLst>
            </p:cNvPr>
            <p:cNvGrpSpPr/>
            <p:nvPr/>
          </p:nvGrpSpPr>
          <p:grpSpPr>
            <a:xfrm>
              <a:off x="0" y="2948939"/>
              <a:ext cx="7818120" cy="3909060"/>
              <a:chOff x="0" y="2948939"/>
              <a:chExt cx="7818120" cy="3909060"/>
            </a:xfrm>
          </p:grpSpPr>
          <p:sp>
            <p:nvSpPr>
              <p:cNvPr id="10" name="Rectangle 13">
                <a:extLst>
                  <a:ext uri="{FF2B5EF4-FFF2-40B4-BE49-F238E27FC236}">
                    <a16:creationId xmlns:a16="http://schemas.microsoft.com/office/drawing/2014/main" id="{050406DF-4C0D-3C55-FFB7-7930BD05868E}"/>
                  </a:ext>
                </a:extLst>
              </p:cNvPr>
              <p:cNvSpPr/>
              <p:nvPr/>
            </p:nvSpPr>
            <p:spPr>
              <a:xfrm rot="10799991">
                <a:off x="0" y="2948939"/>
                <a:ext cx="3909060" cy="390906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1" name="Rectangle 14">
                <a:extLst>
                  <a:ext uri="{FF2B5EF4-FFF2-40B4-BE49-F238E27FC236}">
                    <a16:creationId xmlns:a16="http://schemas.microsoft.com/office/drawing/2014/main" id="{8173CE92-81DB-C770-A0DE-EA7561C670FD}"/>
                  </a:ext>
                </a:extLst>
              </p:cNvPr>
              <p:cNvSpPr/>
              <p:nvPr/>
            </p:nvSpPr>
            <p:spPr>
              <a:xfrm rot="10800009" flipH="1">
                <a:off x="3909060" y="2948939"/>
                <a:ext cx="3909060" cy="390906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590E938-70AA-6BD4-54B8-CD5AFD17E484}"/>
                </a:ext>
              </a:extLst>
            </p:cNvPr>
            <p:cNvSpPr/>
            <p:nvPr/>
          </p:nvSpPr>
          <p:spPr>
            <a:xfrm rot="10800009" flipH="1">
              <a:off x="-9" y="521775"/>
              <a:ext cx="6336215" cy="6336215"/>
            </a:xfrm>
            <a:prstGeom prst="rect">
              <a:avLst/>
            </a:prstGeom>
            <a:gradFill>
              <a:gsLst>
                <a:gs pos="0">
                  <a:srgbClr val="D56A17"/>
                </a:gs>
                <a:gs pos="100000">
                  <a:srgbClr val="D56A17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3" name="Rectangle 17">
            <a:extLst>
              <a:ext uri="{FF2B5EF4-FFF2-40B4-BE49-F238E27FC236}">
                <a16:creationId xmlns:a16="http://schemas.microsoft.com/office/drawing/2014/main" id="{818C4DE1-485A-A986-FBC8-A09C574C473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4" name="Vertical Title 1">
            <a:extLst>
              <a:ext uri="{FF2B5EF4-FFF2-40B4-BE49-F238E27FC236}">
                <a16:creationId xmlns:a16="http://schemas.microsoft.com/office/drawing/2014/main" id="{6F5F213D-0CFD-3094-60C1-B7F3E29644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12234" y="539998"/>
            <a:ext cx="2628899" cy="576873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9B0E3830-0C37-B472-23B2-5CD4F943B3D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50861" y="539998"/>
            <a:ext cx="8245473" cy="576873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3B3FBB0-A1C5-D700-05CA-9C38367E9D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744EE9-3FC4-4440-B9A6-C136D366A7F3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875BDA4-0439-C5BD-A5F8-734CDB72DC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FC6F7A1-7CB9-F536-31F0-B2B75822AA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7B6865-AA78-4476-AFF9-681C52A7F7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3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>
            <a:extLst>
              <a:ext uri="{FF2B5EF4-FFF2-40B4-BE49-F238E27FC236}">
                <a16:creationId xmlns:a16="http://schemas.microsoft.com/office/drawing/2014/main" id="{BC68A361-8CEF-2CF4-0C2C-F870AE4BDEF4}"/>
              </a:ext>
            </a:extLst>
          </p:cNvPr>
          <p:cNvGrpSpPr/>
          <p:nvPr/>
        </p:nvGrpSpPr>
        <p:grpSpPr>
          <a:xfrm>
            <a:off x="0" y="-1"/>
            <a:ext cx="12191996" cy="6861603"/>
            <a:chOff x="0" y="-1"/>
            <a:chExt cx="12191996" cy="6861603"/>
          </a:xfrm>
        </p:grpSpPr>
        <p:sp>
          <p:nvSpPr>
            <p:cNvPr id="3" name="Rectangle 19">
              <a:extLst>
                <a:ext uri="{FF2B5EF4-FFF2-40B4-BE49-F238E27FC236}">
                  <a16:creationId xmlns:a16="http://schemas.microsoft.com/office/drawing/2014/main" id="{4568DB1B-897A-13FC-337E-CFD1910BB89B}"/>
                </a:ext>
              </a:extLst>
            </p:cNvPr>
            <p:cNvSpPr/>
            <p:nvPr/>
          </p:nvSpPr>
          <p:spPr>
            <a:xfrm flipV="1">
              <a:off x="0" y="1643716"/>
              <a:ext cx="5217886" cy="5217886"/>
            </a:xfrm>
            <a:prstGeom prst="rect">
              <a:avLst/>
            </a:prstGeom>
            <a:gradFill>
              <a:gsLst>
                <a:gs pos="0">
                  <a:srgbClr val="E72D29">
                    <a:alpha val="60000"/>
                  </a:srgbClr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Oval 20">
              <a:extLst>
                <a:ext uri="{FF2B5EF4-FFF2-40B4-BE49-F238E27FC236}">
                  <a16:creationId xmlns:a16="http://schemas.microsoft.com/office/drawing/2014/main" id="{84AC2841-3138-78D9-5803-CAE2AA422FB8}"/>
                </a:ext>
              </a:extLst>
            </p:cNvPr>
            <p:cNvSpPr/>
            <p:nvPr/>
          </p:nvSpPr>
          <p:spPr>
            <a:xfrm flipV="1">
              <a:off x="5750277" y="393493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5EBE149A-7410-5FA4-5358-D26AD688FA1C}"/>
                </a:ext>
              </a:extLst>
            </p:cNvPr>
            <p:cNvSpPr/>
            <p:nvPr/>
          </p:nvSpPr>
          <p:spPr>
            <a:xfrm flipV="1">
              <a:off x="0" y="514551"/>
              <a:ext cx="6347042" cy="634704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6" name="Group 22">
              <a:extLst>
                <a:ext uri="{FF2B5EF4-FFF2-40B4-BE49-F238E27FC236}">
                  <a16:creationId xmlns:a16="http://schemas.microsoft.com/office/drawing/2014/main" id="{1A4DD781-BB28-9325-F6C2-D00D86835F23}"/>
                </a:ext>
              </a:extLst>
            </p:cNvPr>
            <p:cNvGrpSpPr/>
            <p:nvPr/>
          </p:nvGrpSpPr>
          <p:grpSpPr>
            <a:xfrm>
              <a:off x="8" y="3602"/>
              <a:ext cx="10799997" cy="6858000"/>
              <a:chOff x="8" y="3602"/>
              <a:chExt cx="10799997" cy="6858000"/>
            </a:xfrm>
          </p:grpSpPr>
          <p:sp>
            <p:nvSpPr>
              <p:cNvPr id="7" name="Rectangle 27">
                <a:extLst>
                  <a:ext uri="{FF2B5EF4-FFF2-40B4-BE49-F238E27FC236}">
                    <a16:creationId xmlns:a16="http://schemas.microsoft.com/office/drawing/2014/main" id="{835F8E95-19C4-1B32-7BD9-D1719C7370AC}"/>
                  </a:ext>
                </a:extLst>
              </p:cNvPr>
              <p:cNvSpPr/>
              <p:nvPr/>
            </p:nvSpPr>
            <p:spPr>
              <a:xfrm rot="10800009" flipV="1">
                <a:off x="8" y="3602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8" name="Rectangle 28">
                <a:extLst>
                  <a:ext uri="{FF2B5EF4-FFF2-40B4-BE49-F238E27FC236}">
                    <a16:creationId xmlns:a16="http://schemas.microsoft.com/office/drawing/2014/main" id="{B7BB2950-5E6D-38D3-98BC-5B4EF0AD3EC5}"/>
                  </a:ext>
                </a:extLst>
              </p:cNvPr>
              <p:cNvSpPr/>
              <p:nvPr/>
            </p:nvSpPr>
            <p:spPr>
              <a:xfrm rot="10799991" flipH="1" flipV="1">
                <a:off x="5400007" y="3602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2B99841C-3AF5-7B0E-85EA-DB6FA1D32C28}"/>
                </a:ext>
              </a:extLst>
            </p:cNvPr>
            <p:cNvSpPr/>
            <p:nvPr/>
          </p:nvSpPr>
          <p:spPr>
            <a:xfrm rot="10800009" flipV="1">
              <a:off x="5602281" y="-1"/>
              <a:ext cx="6589715" cy="6589715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0" name="Rectangle 31">
            <a:extLst>
              <a:ext uri="{FF2B5EF4-FFF2-40B4-BE49-F238E27FC236}">
                <a16:creationId xmlns:a16="http://schemas.microsoft.com/office/drawing/2014/main" id="{2A29A0DE-6190-2FA1-BF61-347B23C7AA0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3F2BE4-4512-A73E-E827-8366D2720D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0F8124-C629-5FE5-8D0C-ABF1E97801F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AD52FE-2E35-16E5-D046-C1DCC6928D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A4B176-713F-4822-8CFC-C442253976EF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071F25C-E94C-FCCF-0967-49669CB160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A9DA626-280F-28A9-7624-176775A33D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2FC8C6-7E12-4E15-BE99-B8878E2A69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221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758AC1F8-2809-047E-0EA1-C27E9A728B5A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BF5EE0DD-F0A6-2A0B-CFC8-54C909F2BEA4}"/>
                </a:ext>
              </a:extLst>
            </p:cNvPr>
            <p:cNvSpPr/>
            <p:nvPr/>
          </p:nvSpPr>
          <p:spPr>
            <a:xfrm rot="10800009" flipH="1">
              <a:off x="0" y="2019653"/>
              <a:ext cx="4838346" cy="4838346"/>
            </a:xfrm>
            <a:prstGeom prst="rect">
              <a:avLst/>
            </a:prstGeom>
            <a:gradFill>
              <a:gsLst>
                <a:gs pos="0">
                  <a:srgbClr val="D56A17"/>
                </a:gs>
                <a:gs pos="100000">
                  <a:srgbClr val="D56A17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606D08DB-907D-5200-F32D-A7D3FA15D685}"/>
                </a:ext>
              </a:extLst>
            </p:cNvPr>
            <p:cNvGrpSpPr/>
            <p:nvPr/>
          </p:nvGrpSpPr>
          <p:grpSpPr>
            <a:xfrm>
              <a:off x="5603872" y="0"/>
              <a:ext cx="6521820" cy="3260905"/>
              <a:chOff x="5603872" y="0"/>
              <a:chExt cx="6521820" cy="3260905"/>
            </a:xfrm>
          </p:grpSpPr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EA23C4BC-B931-346F-FFF4-E2AB66717D33}"/>
                  </a:ext>
                </a:extLst>
              </p:cNvPr>
              <p:cNvSpPr/>
              <p:nvPr/>
            </p:nvSpPr>
            <p:spPr>
              <a:xfrm>
                <a:off x="8864787" y="0"/>
                <a:ext cx="3260905" cy="3260905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188FE483-DDF2-FD2F-E82D-0A44BDEAC056}"/>
                  </a:ext>
                </a:extLst>
              </p:cNvPr>
              <p:cNvSpPr/>
              <p:nvPr/>
            </p:nvSpPr>
            <p:spPr>
              <a:xfrm flipH="1">
                <a:off x="5603872" y="0"/>
                <a:ext cx="3260905" cy="3260905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C3A6319-0B52-6F9A-E8BA-1A8F4C2462EB}"/>
                </a:ext>
              </a:extLst>
            </p:cNvPr>
            <p:cNvSpPr/>
            <p:nvPr/>
          </p:nvSpPr>
          <p:spPr>
            <a:xfrm rot="5400013">
              <a:off x="5333996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B8A221">
                    <a:alpha val="60000"/>
                  </a:srgbClr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FB9622B4-4767-FAD8-B6DE-EE8EC77F2912}"/>
                </a:ext>
              </a:extLst>
            </p:cNvPr>
            <p:cNvSpPr/>
            <p:nvPr/>
          </p:nvSpPr>
          <p:spPr>
            <a:xfrm>
              <a:off x="494891" y="2537999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2D29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AAB00B9E-E919-9D68-5D21-62B00636285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C0E1D2-694C-7037-A66B-7285442AA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7345366" cy="5768721"/>
          </a:xfrm>
        </p:spPr>
        <p:txBody>
          <a:bodyPr/>
          <a:lstStyle>
            <a:lvl1pPr>
              <a:defRPr sz="8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963007-8F8A-32AF-70D1-B07B81DDD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75615" y="539998"/>
            <a:ext cx="3565519" cy="5768721"/>
          </a:xfrm>
        </p:spPr>
        <p:txBody>
          <a:bodyPr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1D3B6E5-72A5-9110-2CF9-68058CF923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8593BE-1714-4129-849E-5AB4F0B1735A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389720-F1D6-0B59-1628-28980B85DB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5060F-1F1D-2B03-B0D3-427686EAD1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A89198-D747-42F4-8305-62A7B2510F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1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2211DFD0-24B3-801C-3C27-1EE1DC71CEF8}"/>
              </a:ext>
            </a:extLst>
          </p:cNvPr>
          <p:cNvGrpSpPr/>
          <p:nvPr/>
        </p:nvGrpSpPr>
        <p:grpSpPr>
          <a:xfrm>
            <a:off x="-9" y="0"/>
            <a:ext cx="12192005" cy="6858000"/>
            <a:chOff x="-9" y="0"/>
            <a:chExt cx="12192005" cy="6858000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7DA96653-E518-B70B-9592-F6581F595534}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F182834A-AA06-A8C5-28D0-3951C663444E}"/>
                </a:ext>
              </a:extLst>
            </p:cNvPr>
            <p:cNvGrpSpPr/>
            <p:nvPr/>
          </p:nvGrpSpPr>
          <p:grpSpPr>
            <a:xfrm>
              <a:off x="672001" y="0"/>
              <a:ext cx="11519995" cy="5759997"/>
              <a:chOff x="672001" y="0"/>
              <a:chExt cx="11519995" cy="5759997"/>
            </a:xfrm>
          </p:grpSpPr>
          <p:sp>
            <p:nvSpPr>
              <p:cNvPr id="5" name="Rectangle 16">
                <a:extLst>
                  <a:ext uri="{FF2B5EF4-FFF2-40B4-BE49-F238E27FC236}">
                    <a16:creationId xmlns:a16="http://schemas.microsoft.com/office/drawing/2014/main" id="{FDA37C8B-8509-EE25-CFD4-F51D2D9465FF}"/>
                  </a:ext>
                </a:extLst>
              </p:cNvPr>
              <p:cNvSpPr/>
              <p:nvPr/>
            </p:nvSpPr>
            <p:spPr>
              <a:xfrm>
                <a:off x="6431999" y="0"/>
                <a:ext cx="5759997" cy="5759997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6" name="Rectangle 17">
                <a:extLst>
                  <a:ext uri="{FF2B5EF4-FFF2-40B4-BE49-F238E27FC236}">
                    <a16:creationId xmlns:a16="http://schemas.microsoft.com/office/drawing/2014/main" id="{CFDB57A6-C03B-DE9E-F014-491DFC436E83}"/>
                  </a:ext>
                </a:extLst>
              </p:cNvPr>
              <p:cNvSpPr/>
              <p:nvPr/>
            </p:nvSpPr>
            <p:spPr>
              <a:xfrm flipH="1">
                <a:off x="672001" y="0"/>
                <a:ext cx="5759997" cy="5759997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B082E53-6561-C86F-6026-FCE6CA7E4742}"/>
                </a:ext>
              </a:extLst>
            </p:cNvPr>
            <p:cNvSpPr/>
            <p:nvPr/>
          </p:nvSpPr>
          <p:spPr>
            <a:xfrm rot="5400013">
              <a:off x="5333996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B8A221">
                    <a:alpha val="60000"/>
                  </a:srgbClr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4635A127-1CAF-26F3-BF93-EE868E3AB0C4}"/>
                </a:ext>
              </a:extLst>
            </p:cNvPr>
            <p:cNvSpPr/>
            <p:nvPr/>
          </p:nvSpPr>
          <p:spPr>
            <a:xfrm>
              <a:off x="0" y="2537999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4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D6FC730A-97CA-8D9E-4D16-4B0148B1A3B5}"/>
                </a:ext>
              </a:extLst>
            </p:cNvPr>
            <p:cNvGrpSpPr/>
            <p:nvPr/>
          </p:nvGrpSpPr>
          <p:grpSpPr>
            <a:xfrm>
              <a:off x="0" y="2948939"/>
              <a:ext cx="7818120" cy="3909060"/>
              <a:chOff x="0" y="2948939"/>
              <a:chExt cx="7818120" cy="3909060"/>
            </a:xfrm>
          </p:grpSpPr>
          <p:sp>
            <p:nvSpPr>
              <p:cNvPr id="10" name="Rectangle 14">
                <a:extLst>
                  <a:ext uri="{FF2B5EF4-FFF2-40B4-BE49-F238E27FC236}">
                    <a16:creationId xmlns:a16="http://schemas.microsoft.com/office/drawing/2014/main" id="{5BBBBD85-FCB7-C36B-8363-974C20C42566}"/>
                  </a:ext>
                </a:extLst>
              </p:cNvPr>
              <p:cNvSpPr/>
              <p:nvPr/>
            </p:nvSpPr>
            <p:spPr>
              <a:xfrm rot="10799991">
                <a:off x="0" y="2948939"/>
                <a:ext cx="3909060" cy="390906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20D5603B-44DE-F313-7CDE-0A99F425DA00}"/>
                  </a:ext>
                </a:extLst>
              </p:cNvPr>
              <p:cNvSpPr/>
              <p:nvPr/>
            </p:nvSpPr>
            <p:spPr>
              <a:xfrm rot="10800009" flipH="1">
                <a:off x="3909060" y="2948939"/>
                <a:ext cx="3909060" cy="390906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F5464108-C158-A9BE-B916-097F6EEAE89F}"/>
                </a:ext>
              </a:extLst>
            </p:cNvPr>
            <p:cNvSpPr/>
            <p:nvPr/>
          </p:nvSpPr>
          <p:spPr>
            <a:xfrm rot="10800009" flipH="1">
              <a:off x="-9" y="521775"/>
              <a:ext cx="6336215" cy="6336215"/>
            </a:xfrm>
            <a:prstGeom prst="rect">
              <a:avLst/>
            </a:prstGeom>
            <a:gradFill>
              <a:gsLst>
                <a:gs pos="0">
                  <a:srgbClr val="D56A17"/>
                </a:gs>
                <a:gs pos="100000">
                  <a:srgbClr val="D56A17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3" name="Rectangle 18">
            <a:extLst>
              <a:ext uri="{FF2B5EF4-FFF2-40B4-BE49-F238E27FC236}">
                <a16:creationId xmlns:a16="http://schemas.microsoft.com/office/drawing/2014/main" id="{F8B576EB-9402-A2EA-769E-8078675F726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2BD932-6AA5-3CA9-46B3-5A6288024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090272" cy="12095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9E54A9-4EE4-63AA-10C4-818C1B0F62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998" y="1929603"/>
            <a:ext cx="5437186" cy="43848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84A4E5-CE92-A4B5-3C9E-C9F05357F6A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03947" y="1929603"/>
            <a:ext cx="5437186" cy="43848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0546634-1A9D-F6C7-A97F-8858DE89EA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56604F-94E8-4700-BBDC-0113A6DEBB3E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5ADC84AE-E9C9-4A2B-32F8-EB08E1F0E8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686CA04-25C0-BE4F-1354-FC138928BF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9F7E7B-7B14-453F-8EB7-556F85C190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65AE96A7-EA52-AF63-B70A-78AABAAA203D}"/>
              </a:ext>
            </a:extLst>
          </p:cNvPr>
          <p:cNvGrpSpPr/>
          <p:nvPr/>
        </p:nvGrpSpPr>
        <p:grpSpPr>
          <a:xfrm>
            <a:off x="-1" y="0"/>
            <a:ext cx="12192007" cy="6857999"/>
            <a:chOff x="-1" y="0"/>
            <a:chExt cx="12192007" cy="6857999"/>
          </a:xfrm>
        </p:grpSpPr>
        <p:sp>
          <p:nvSpPr>
            <p:cNvPr id="3" name="Rectangle 11">
              <a:extLst>
                <a:ext uri="{FF2B5EF4-FFF2-40B4-BE49-F238E27FC236}">
                  <a16:creationId xmlns:a16="http://schemas.microsoft.com/office/drawing/2014/main" id="{FDDDAB7F-D172-14C4-7952-2DDD9DFA8021}"/>
                </a:ext>
              </a:extLst>
            </p:cNvPr>
            <p:cNvSpPr/>
            <p:nvPr/>
          </p:nvSpPr>
          <p:spPr>
            <a:xfrm>
              <a:off x="7995669" y="2562221"/>
              <a:ext cx="4196337" cy="4295778"/>
            </a:xfrm>
            <a:prstGeom prst="rect">
              <a:avLst/>
            </a:prstGeom>
            <a:gradFill>
              <a:gsLst>
                <a:gs pos="0">
                  <a:srgbClr val="B8A221">
                    <a:alpha val="40000"/>
                  </a:srgbClr>
                </a:gs>
                <a:gs pos="100000">
                  <a:srgbClr val="B8A221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4" name="Group 12">
              <a:extLst>
                <a:ext uri="{FF2B5EF4-FFF2-40B4-BE49-F238E27FC236}">
                  <a16:creationId xmlns:a16="http://schemas.microsoft.com/office/drawing/2014/main" id="{CB7CCDBD-7192-CF8B-3C6B-7926D4830610}"/>
                </a:ext>
              </a:extLst>
            </p:cNvPr>
            <p:cNvGrpSpPr/>
            <p:nvPr/>
          </p:nvGrpSpPr>
          <p:grpSpPr>
            <a:xfrm>
              <a:off x="0" y="0"/>
              <a:ext cx="11449046" cy="6857999"/>
              <a:chOff x="0" y="0"/>
              <a:chExt cx="11449046" cy="6857999"/>
            </a:xfrm>
          </p:grpSpPr>
          <p:sp>
            <p:nvSpPr>
              <p:cNvPr id="5" name="Rectangle 22">
                <a:extLst>
                  <a:ext uri="{FF2B5EF4-FFF2-40B4-BE49-F238E27FC236}">
                    <a16:creationId xmlns:a16="http://schemas.microsoft.com/office/drawing/2014/main" id="{B220FF99-CCFC-173B-CE9D-F5AA9260DE7C}"/>
                  </a:ext>
                </a:extLst>
              </p:cNvPr>
              <p:cNvSpPr/>
              <p:nvPr/>
            </p:nvSpPr>
            <p:spPr>
              <a:xfrm rot="16200004">
                <a:off x="4010023" y="-4010023"/>
                <a:ext cx="3429000" cy="11449046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6" name="Rectangle 23">
                <a:extLst>
                  <a:ext uri="{FF2B5EF4-FFF2-40B4-BE49-F238E27FC236}">
                    <a16:creationId xmlns:a16="http://schemas.microsoft.com/office/drawing/2014/main" id="{94D859EE-D9F5-B552-5DBA-DF50B209ACC7}"/>
                  </a:ext>
                </a:extLst>
              </p:cNvPr>
              <p:cNvSpPr/>
              <p:nvPr/>
            </p:nvSpPr>
            <p:spPr>
              <a:xfrm rot="16199987" flipH="1">
                <a:off x="4010023" y="-581024"/>
                <a:ext cx="3429000" cy="11449046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BE53FAE7-F024-285E-9902-F0578C54F300}"/>
                </a:ext>
              </a:extLst>
            </p:cNvPr>
            <p:cNvGrpSpPr/>
            <p:nvPr/>
          </p:nvGrpSpPr>
          <p:grpSpPr>
            <a:xfrm>
              <a:off x="-1" y="0"/>
              <a:ext cx="11879994" cy="4713265"/>
              <a:chOff x="-1" y="0"/>
              <a:chExt cx="11879994" cy="4713265"/>
            </a:xfrm>
          </p:grpSpPr>
          <p:sp>
            <p:nvSpPr>
              <p:cNvPr id="8" name="Rectangle 20">
                <a:extLst>
                  <a:ext uri="{FF2B5EF4-FFF2-40B4-BE49-F238E27FC236}">
                    <a16:creationId xmlns:a16="http://schemas.microsoft.com/office/drawing/2014/main" id="{EB21B3C0-6A78-886E-8331-840F4391853D}"/>
                  </a:ext>
                </a:extLst>
              </p:cNvPr>
              <p:cNvSpPr/>
              <p:nvPr/>
            </p:nvSpPr>
            <p:spPr>
              <a:xfrm rot="5400013">
                <a:off x="613630" y="-613101"/>
                <a:ext cx="4712735" cy="5939997"/>
              </a:xfrm>
              <a:prstGeom prst="rect">
                <a:avLst/>
              </a:prstGeom>
              <a:gradFill>
                <a:gsLst>
                  <a:gs pos="0">
                    <a:srgbClr val="B8A221">
                      <a:alpha val="60000"/>
                    </a:srgbClr>
                  </a:gs>
                  <a:gs pos="100000">
                    <a:srgbClr val="B8A221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A2511C38-0AEE-E8D4-0471-FCB9F9C30A5A}"/>
                  </a:ext>
                </a:extLst>
              </p:cNvPr>
              <p:cNvSpPr/>
              <p:nvPr/>
            </p:nvSpPr>
            <p:spPr>
              <a:xfrm rot="5399996" flipV="1">
                <a:off x="6553627" y="-613631"/>
                <a:ext cx="4712735" cy="5939997"/>
              </a:xfrm>
              <a:prstGeom prst="rect">
                <a:avLst/>
              </a:prstGeom>
              <a:gradFill>
                <a:gsLst>
                  <a:gs pos="0">
                    <a:srgbClr val="B8A221">
                      <a:alpha val="60000"/>
                    </a:srgbClr>
                  </a:gs>
                  <a:gs pos="100000">
                    <a:srgbClr val="B8A221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7838473B-8D9D-9D67-9C4D-DC9AB7693E1B}"/>
                </a:ext>
              </a:extLst>
            </p:cNvPr>
            <p:cNvGrpSpPr/>
            <p:nvPr/>
          </p:nvGrpSpPr>
          <p:grpSpPr>
            <a:xfrm>
              <a:off x="2676521" y="0"/>
              <a:ext cx="9515475" cy="3766111"/>
              <a:chOff x="2676521" y="0"/>
              <a:chExt cx="9515475" cy="3766111"/>
            </a:xfrm>
          </p:grpSpPr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03CF83C1-E390-2F76-E9FF-72E6CA241640}"/>
                  </a:ext>
                </a:extLst>
              </p:cNvPr>
              <p:cNvSpPr/>
              <p:nvPr/>
            </p:nvSpPr>
            <p:spPr>
              <a:xfrm>
                <a:off x="7434264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2" name="Rectangle 19">
                <a:extLst>
                  <a:ext uri="{FF2B5EF4-FFF2-40B4-BE49-F238E27FC236}">
                    <a16:creationId xmlns:a16="http://schemas.microsoft.com/office/drawing/2014/main" id="{14A69D48-88D3-82D7-CC74-C4BD2B63AF8D}"/>
                  </a:ext>
                </a:extLst>
              </p:cNvPr>
              <p:cNvSpPr/>
              <p:nvPr/>
            </p:nvSpPr>
            <p:spPr>
              <a:xfrm flipH="1">
                <a:off x="2676521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FD353577-6148-B996-C8EE-CB91D3B37994}"/>
                </a:ext>
              </a:extLst>
            </p:cNvPr>
            <p:cNvGrpSpPr/>
            <p:nvPr/>
          </p:nvGrpSpPr>
          <p:grpSpPr>
            <a:xfrm>
              <a:off x="0" y="0"/>
              <a:ext cx="9515464" cy="3766111"/>
              <a:chOff x="0" y="0"/>
              <a:chExt cx="9515464" cy="3766111"/>
            </a:xfrm>
          </p:grpSpPr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C497BA6B-BBCE-E91D-1FBA-4D67E11F8785}"/>
                  </a:ext>
                </a:extLst>
              </p:cNvPr>
              <p:cNvSpPr/>
              <p:nvPr/>
            </p:nvSpPr>
            <p:spPr>
              <a:xfrm>
                <a:off x="4757732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5" name="Rectangle 17">
                <a:extLst>
                  <a:ext uri="{FF2B5EF4-FFF2-40B4-BE49-F238E27FC236}">
                    <a16:creationId xmlns:a16="http://schemas.microsoft.com/office/drawing/2014/main" id="{4C6D0C06-2383-BAF5-70BB-1AE716595EE0}"/>
                  </a:ext>
                </a:extLst>
              </p:cNvPr>
              <p:cNvSpPr/>
              <p:nvPr/>
            </p:nvSpPr>
            <p:spPr>
              <a:xfrm flipH="1">
                <a:off x="0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</p:grpSp>
      <p:sp>
        <p:nvSpPr>
          <p:cNvPr id="16" name="Rectangle 24">
            <a:extLst>
              <a:ext uri="{FF2B5EF4-FFF2-40B4-BE49-F238E27FC236}">
                <a16:creationId xmlns:a16="http://schemas.microsoft.com/office/drawing/2014/main" id="{30ECD36C-99D0-6FBC-A553-2939A5339E5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3CEF1E5-CB13-A7F5-6573-651C6BF44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090272" cy="121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4BA1C0-9861-CDD6-E75A-33F4A5DB5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929786"/>
            <a:ext cx="5448050" cy="792163"/>
          </a:xfrm>
        </p:spPr>
        <p:txBody>
          <a:bodyPr anchor="b"/>
          <a:lstStyle>
            <a:lvl1pPr marL="0" indent="0">
              <a:buNone/>
              <a:defRPr sz="1600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69524AB-9100-A65B-A5B0-DE6BA790310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39998" y="2937848"/>
            <a:ext cx="5437186" cy="33765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BFC8A1B-C0A6-8787-9910-8084E61148A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03947" y="1929786"/>
            <a:ext cx="5437186" cy="791998"/>
          </a:xfrm>
        </p:spPr>
        <p:txBody>
          <a:bodyPr anchor="b"/>
          <a:lstStyle>
            <a:lvl1pPr marL="0" indent="0">
              <a:buNone/>
              <a:defRPr sz="1600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32B3372-6CA9-DDB3-852A-8A426E77A0C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03947" y="2937848"/>
            <a:ext cx="5437186" cy="33765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6">
            <a:extLst>
              <a:ext uri="{FF2B5EF4-FFF2-40B4-BE49-F238E27FC236}">
                <a16:creationId xmlns:a16="http://schemas.microsoft.com/office/drawing/2014/main" id="{FCB8B66F-F20C-D110-A93A-188E68A005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75C48C-6BDD-4692-BB0B-42F6966E3106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23" name="Footer Placeholder 7">
            <a:extLst>
              <a:ext uri="{FF2B5EF4-FFF2-40B4-BE49-F238E27FC236}">
                <a16:creationId xmlns:a16="http://schemas.microsoft.com/office/drawing/2014/main" id="{15F13FED-44FC-A987-9BFF-13608EEBB1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B8EA5D5B-CA74-F380-FA79-14993EF5BE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F863DF-5626-4E1F-92D2-975AAF9388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6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>
            <a:extLst>
              <a:ext uri="{FF2B5EF4-FFF2-40B4-BE49-F238E27FC236}">
                <a16:creationId xmlns:a16="http://schemas.microsoft.com/office/drawing/2014/main" id="{80C13780-765A-DDB9-D756-D1EC73121BD3}"/>
              </a:ext>
            </a:extLst>
          </p:cNvPr>
          <p:cNvGrpSpPr/>
          <p:nvPr/>
        </p:nvGrpSpPr>
        <p:grpSpPr>
          <a:xfrm>
            <a:off x="1392009" y="0"/>
            <a:ext cx="10799996" cy="6858000"/>
            <a:chOff x="1392009" y="0"/>
            <a:chExt cx="10799996" cy="6858000"/>
          </a:xfrm>
        </p:grpSpPr>
        <p:sp>
          <p:nvSpPr>
            <p:cNvPr id="3" name="Rectangle 14">
              <a:extLst>
                <a:ext uri="{FF2B5EF4-FFF2-40B4-BE49-F238E27FC236}">
                  <a16:creationId xmlns:a16="http://schemas.microsoft.com/office/drawing/2014/main" id="{106D268A-0086-63F2-C2DA-30A0B86036FF}"/>
                </a:ext>
              </a:extLst>
            </p:cNvPr>
            <p:cNvSpPr/>
            <p:nvPr/>
          </p:nvSpPr>
          <p:spPr>
            <a:xfrm rot="10799991">
              <a:off x="1392009" y="0"/>
              <a:ext cx="5399998" cy="6858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Rectangle 15">
              <a:extLst>
                <a:ext uri="{FF2B5EF4-FFF2-40B4-BE49-F238E27FC236}">
                  <a16:creationId xmlns:a16="http://schemas.microsoft.com/office/drawing/2014/main" id="{D4E180A4-1C0E-25D6-CC4A-EACCFE33FF94}"/>
                </a:ext>
              </a:extLst>
            </p:cNvPr>
            <p:cNvSpPr/>
            <p:nvPr/>
          </p:nvSpPr>
          <p:spPr>
            <a:xfrm rot="10800009" flipH="1">
              <a:off x="6792007" y="0"/>
              <a:ext cx="5399998" cy="6858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FF6736A9-BEC5-2476-1838-1D76CD5566C0}"/>
              </a:ext>
            </a:extLst>
          </p:cNvPr>
          <p:cNvGrpSpPr/>
          <p:nvPr/>
        </p:nvGrpSpPr>
        <p:grpSpPr>
          <a:xfrm>
            <a:off x="0" y="0"/>
            <a:ext cx="3429000" cy="6857999"/>
            <a:chOff x="0" y="0"/>
            <a:chExt cx="3429000" cy="6857999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84A60D57-4741-E05F-2027-F442E10674BF}"/>
                </a:ext>
              </a:extLst>
            </p:cNvPr>
            <p:cNvSpPr/>
            <p:nvPr/>
          </p:nvSpPr>
          <p:spPr>
            <a:xfrm rot="16199987" flipH="1">
              <a:off x="0" y="3428999"/>
              <a:ext cx="3429000" cy="3429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C90E4E3B-B218-E070-009E-B6728C448893}"/>
                </a:ext>
              </a:extLst>
            </p:cNvPr>
            <p:cNvSpPr/>
            <p:nvPr/>
          </p:nvSpPr>
          <p:spPr>
            <a:xfrm rot="16200004">
              <a:off x="0" y="0"/>
              <a:ext cx="3429000" cy="3429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94E744A6-AA31-8154-BE56-E0AC899F4DCA}"/>
              </a:ext>
            </a:extLst>
          </p:cNvPr>
          <p:cNvSpPr/>
          <p:nvPr/>
        </p:nvSpPr>
        <p:spPr>
          <a:xfrm rot="10799991">
            <a:off x="5602281" y="268284"/>
            <a:ext cx="6589715" cy="6589715"/>
          </a:xfrm>
          <a:prstGeom prst="rect">
            <a:avLst/>
          </a:prstGeom>
          <a:gradFill>
            <a:gsLst>
              <a:gs pos="0">
                <a:srgbClr val="D56A17"/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ABE5F65-4772-8572-E1D6-B093DD49C20A}"/>
              </a:ext>
            </a:extLst>
          </p:cNvPr>
          <p:cNvSpPr/>
          <p:nvPr/>
        </p:nvSpPr>
        <p:spPr>
          <a:xfrm>
            <a:off x="0" y="0"/>
            <a:ext cx="6589715" cy="6589715"/>
          </a:xfrm>
          <a:prstGeom prst="rect">
            <a:avLst/>
          </a:prstGeom>
          <a:gradFill>
            <a:gsLst>
              <a:gs pos="0">
                <a:srgbClr val="D56A17">
                  <a:alpha val="60000"/>
                </a:srgbClr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91C00E05-55E4-217C-FFE3-CB836C9FE87A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F2E685-FE7F-1D56-6F05-987B32EE5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861" y="549280"/>
            <a:ext cx="11090272" cy="5759448"/>
          </a:xfrm>
        </p:spPr>
        <p:txBody>
          <a:bodyPr/>
          <a:lstStyle>
            <a:lvl1pPr>
              <a:defRPr sz="8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BFA9BE6-60BE-A9CA-646A-6FFF708806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73F69-8854-44C5-933A-04360D02EBD9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07D59EA-EE6D-E0C1-5AED-248035B85B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19E8678-0946-8C58-0661-76EB5A8783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72DA9B-83CB-4F47-BD29-0227D0BFEE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9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40FAF-77D7-8274-B9D6-A3F07A02A0C0}"/>
              </a:ext>
            </a:extLst>
          </p:cNvPr>
          <p:cNvGrpSpPr/>
          <p:nvPr/>
        </p:nvGrpSpPr>
        <p:grpSpPr>
          <a:xfrm>
            <a:off x="0" y="0"/>
            <a:ext cx="12191996" cy="6861602"/>
            <a:chOff x="0" y="0"/>
            <a:chExt cx="12191996" cy="6861602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9184B686-527E-603F-8B33-D11E28AFCE00}"/>
                </a:ext>
              </a:extLst>
            </p:cNvPr>
            <p:cNvSpPr/>
            <p:nvPr/>
          </p:nvSpPr>
          <p:spPr>
            <a:xfrm rot="16200004">
              <a:off x="0" y="1640113"/>
              <a:ext cx="5217886" cy="5217886"/>
            </a:xfrm>
            <a:prstGeom prst="rect">
              <a:avLst/>
            </a:prstGeom>
            <a:gradFill>
              <a:gsLst>
                <a:gs pos="0">
                  <a:srgbClr val="E72D29">
                    <a:alpha val="60000"/>
                  </a:srgbClr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4843D6E7-E420-F1DB-C214-B73CD2C0160B}"/>
                </a:ext>
              </a:extLst>
            </p:cNvPr>
            <p:cNvSpPr/>
            <p:nvPr/>
          </p:nvSpPr>
          <p:spPr>
            <a:xfrm>
              <a:off x="6384514" y="0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9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D2451040-B8FB-BC99-8DCB-1A47B2DC3F98}"/>
                </a:ext>
              </a:extLst>
            </p:cNvPr>
            <p:cNvSpPr/>
            <p:nvPr/>
          </p:nvSpPr>
          <p:spPr>
            <a:xfrm>
              <a:off x="6119055" y="1230050"/>
              <a:ext cx="5506882" cy="5506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2D29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8D607632-39B7-AE93-143F-6A7C7BF5FE76}"/>
                </a:ext>
              </a:extLst>
            </p:cNvPr>
            <p:cNvGrpSpPr/>
            <p:nvPr/>
          </p:nvGrpSpPr>
          <p:grpSpPr>
            <a:xfrm>
              <a:off x="690088" y="0"/>
              <a:ext cx="10799996" cy="6858000"/>
              <a:chOff x="690088" y="0"/>
              <a:chExt cx="10799996" cy="6858000"/>
            </a:xfrm>
          </p:grpSpPr>
          <p:sp>
            <p:nvSpPr>
              <p:cNvPr id="7" name="Rectangle 13">
                <a:extLst>
                  <a:ext uri="{FF2B5EF4-FFF2-40B4-BE49-F238E27FC236}">
                    <a16:creationId xmlns:a16="http://schemas.microsoft.com/office/drawing/2014/main" id="{70080A47-8E44-6B21-B1DC-103E0A35D765}"/>
                  </a:ext>
                </a:extLst>
              </p:cNvPr>
              <p:cNvSpPr/>
              <p:nvPr/>
            </p:nvSpPr>
            <p:spPr>
              <a:xfrm>
                <a:off x="6090086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8" name="Rectangle 14">
                <a:extLst>
                  <a:ext uri="{FF2B5EF4-FFF2-40B4-BE49-F238E27FC236}">
                    <a16:creationId xmlns:a16="http://schemas.microsoft.com/office/drawing/2014/main" id="{68BAE806-FB31-B66B-C5D8-80B57469B90E}"/>
                  </a:ext>
                </a:extLst>
              </p:cNvPr>
              <p:cNvSpPr/>
              <p:nvPr/>
            </p:nvSpPr>
            <p:spPr>
              <a:xfrm flipH="1">
                <a:off x="690088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6DF217A-31CA-DA62-B062-C64D8ADD4694}"/>
                </a:ext>
              </a:extLst>
            </p:cNvPr>
            <p:cNvGrpSpPr/>
            <p:nvPr/>
          </p:nvGrpSpPr>
          <p:grpSpPr>
            <a:xfrm>
              <a:off x="8762996" y="0"/>
              <a:ext cx="3429000" cy="6857999"/>
              <a:chOff x="8762996" y="0"/>
              <a:chExt cx="3429000" cy="6857999"/>
            </a:xfrm>
          </p:grpSpPr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2D863FF8-29A7-F880-42B2-EF8FA8190C84}"/>
                  </a:ext>
                </a:extLst>
              </p:cNvPr>
              <p:cNvSpPr/>
              <p:nvPr/>
            </p:nvSpPr>
            <p:spPr>
              <a:xfrm rot="5400013">
                <a:off x="8762996" y="3428999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1" name="Rectangle 12">
                <a:extLst>
                  <a:ext uri="{FF2B5EF4-FFF2-40B4-BE49-F238E27FC236}">
                    <a16:creationId xmlns:a16="http://schemas.microsoft.com/office/drawing/2014/main" id="{0DFAD082-BFAA-FFCF-DB35-8168A7BDE800}"/>
                  </a:ext>
                </a:extLst>
              </p:cNvPr>
              <p:cNvSpPr/>
              <p:nvPr/>
            </p:nvSpPr>
            <p:spPr>
              <a:xfrm rot="5399996" flipH="1">
                <a:off x="8762996" y="0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0" compatLnSpc="1">
                <a:no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8E296E83-AC68-F459-4D08-CD6CD6EC9B8B}"/>
                </a:ext>
              </a:extLst>
            </p:cNvPr>
            <p:cNvSpPr/>
            <p:nvPr/>
          </p:nvSpPr>
          <p:spPr>
            <a:xfrm rot="10799991">
              <a:off x="5602281" y="271887"/>
              <a:ext cx="6589715" cy="6589715"/>
            </a:xfrm>
            <a:prstGeom prst="rect">
              <a:avLst/>
            </a:prstGeom>
            <a:gradFill>
              <a:gsLst>
                <a:gs pos="0">
                  <a:srgbClr val="B8A221"/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E4AF58A4-C6F4-DF67-487E-AF4BFD3A663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2460A768-74E8-A855-B177-000CF5E42D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D09CDC-9776-4AAB-83F5-8C54AFCE31C3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DF605AE-EDE6-FBD2-DCE2-5B51C07F6D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6DA5966-13B7-8A7F-8AD4-4AB2647209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B2A4BA-FF74-45C8-9D34-9218B4173A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1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9D77995-E935-376D-72C7-2A03034ABCE5}"/>
              </a:ext>
            </a:extLst>
          </p:cNvPr>
          <p:cNvGrpSpPr/>
          <p:nvPr/>
        </p:nvGrpSpPr>
        <p:grpSpPr>
          <a:xfrm>
            <a:off x="0" y="0"/>
            <a:ext cx="12191997" cy="6857999"/>
            <a:chOff x="0" y="0"/>
            <a:chExt cx="12191997" cy="6857999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72842ECE-85D7-4D33-0726-3F3A1E24EC47}"/>
                </a:ext>
              </a:extLst>
            </p:cNvPr>
            <p:cNvSpPr/>
            <p:nvPr/>
          </p:nvSpPr>
          <p:spPr>
            <a:xfrm flipH="1">
              <a:off x="0" y="2562221"/>
              <a:ext cx="4196337" cy="4295778"/>
            </a:xfrm>
            <a:prstGeom prst="rect">
              <a:avLst/>
            </a:prstGeom>
            <a:gradFill>
              <a:gsLst>
                <a:gs pos="0">
                  <a:srgbClr val="B8A221">
                    <a:alpha val="40000"/>
                  </a:srgbClr>
                </a:gs>
                <a:gs pos="100000">
                  <a:srgbClr val="B8A221">
                    <a:alpha val="20000"/>
                  </a:srgbClr>
                </a:gs>
              </a:gsLst>
              <a:path path="circle">
                <a:fillToRect l="100000" t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7D607A6F-EF85-676B-067C-B8C3B0B6513C}"/>
                </a:ext>
              </a:extLst>
            </p:cNvPr>
            <p:cNvGrpSpPr/>
            <p:nvPr/>
          </p:nvGrpSpPr>
          <p:grpSpPr>
            <a:xfrm>
              <a:off x="742950" y="0"/>
              <a:ext cx="11449046" cy="6857999"/>
              <a:chOff x="742950" y="0"/>
              <a:chExt cx="11449046" cy="6857999"/>
            </a:xfrm>
          </p:grpSpPr>
          <p:sp>
            <p:nvSpPr>
              <p:cNvPr id="5" name="Rectangle 19">
                <a:extLst>
                  <a:ext uri="{FF2B5EF4-FFF2-40B4-BE49-F238E27FC236}">
                    <a16:creationId xmlns:a16="http://schemas.microsoft.com/office/drawing/2014/main" id="{ACA47852-15C1-4162-A3D2-02D509CB6A07}"/>
                  </a:ext>
                </a:extLst>
              </p:cNvPr>
              <p:cNvSpPr/>
              <p:nvPr/>
            </p:nvSpPr>
            <p:spPr>
              <a:xfrm rot="5399996" flipH="1">
                <a:off x="4752973" y="-4010023"/>
                <a:ext cx="3429000" cy="11449046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6" name="Rectangle 20">
                <a:extLst>
                  <a:ext uri="{FF2B5EF4-FFF2-40B4-BE49-F238E27FC236}">
                    <a16:creationId xmlns:a16="http://schemas.microsoft.com/office/drawing/2014/main" id="{ED9BC614-7F06-CFFA-7A73-393E7AE98EB6}"/>
                  </a:ext>
                </a:extLst>
              </p:cNvPr>
              <p:cNvSpPr/>
              <p:nvPr/>
            </p:nvSpPr>
            <p:spPr>
              <a:xfrm rot="5400013">
                <a:off x="4752973" y="-581024"/>
                <a:ext cx="3429000" cy="11449046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594E4C1D-1E81-F2A6-C3E9-E49C1610DAAB}"/>
                </a:ext>
              </a:extLst>
            </p:cNvPr>
            <p:cNvGrpSpPr/>
            <p:nvPr/>
          </p:nvGrpSpPr>
          <p:grpSpPr>
            <a:xfrm>
              <a:off x="312003" y="0"/>
              <a:ext cx="11879994" cy="4713256"/>
              <a:chOff x="312003" y="0"/>
              <a:chExt cx="11879994" cy="4713256"/>
            </a:xfrm>
          </p:grpSpPr>
          <p:sp>
            <p:nvSpPr>
              <p:cNvPr id="8" name="Rectangle 17">
                <a:extLst>
                  <a:ext uri="{FF2B5EF4-FFF2-40B4-BE49-F238E27FC236}">
                    <a16:creationId xmlns:a16="http://schemas.microsoft.com/office/drawing/2014/main" id="{F2B499EB-92BD-38F9-F9F7-722674B48381}"/>
                  </a:ext>
                </a:extLst>
              </p:cNvPr>
              <p:cNvSpPr/>
              <p:nvPr/>
            </p:nvSpPr>
            <p:spPr>
              <a:xfrm rot="16199987" flipH="1">
                <a:off x="6865631" y="-613110"/>
                <a:ext cx="4712735" cy="5939997"/>
              </a:xfrm>
              <a:prstGeom prst="rect">
                <a:avLst/>
              </a:prstGeom>
              <a:gradFill>
                <a:gsLst>
                  <a:gs pos="0">
                    <a:srgbClr val="B8A221">
                      <a:alpha val="60000"/>
                    </a:srgbClr>
                  </a:gs>
                  <a:gs pos="100000">
                    <a:srgbClr val="B8A221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9" name="Rectangle 18">
                <a:extLst>
                  <a:ext uri="{FF2B5EF4-FFF2-40B4-BE49-F238E27FC236}">
                    <a16:creationId xmlns:a16="http://schemas.microsoft.com/office/drawing/2014/main" id="{EF1564E0-9B96-86E0-140D-F02951A3BA26}"/>
                  </a:ext>
                </a:extLst>
              </p:cNvPr>
              <p:cNvSpPr/>
              <p:nvPr/>
            </p:nvSpPr>
            <p:spPr>
              <a:xfrm rot="16200004" flipH="1" flipV="1">
                <a:off x="925634" y="-613631"/>
                <a:ext cx="4712735" cy="5939997"/>
              </a:xfrm>
              <a:prstGeom prst="rect">
                <a:avLst/>
              </a:prstGeom>
              <a:gradFill>
                <a:gsLst>
                  <a:gs pos="0">
                    <a:srgbClr val="B8A221">
                      <a:alpha val="60000"/>
                    </a:srgbClr>
                  </a:gs>
                  <a:gs pos="100000">
                    <a:srgbClr val="B8A221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FEA0B5E9-0CE1-8552-E09D-7EC9457001B9}"/>
                </a:ext>
              </a:extLst>
            </p:cNvPr>
            <p:cNvGrpSpPr/>
            <p:nvPr/>
          </p:nvGrpSpPr>
          <p:grpSpPr>
            <a:xfrm>
              <a:off x="0" y="0"/>
              <a:ext cx="9515474" cy="3766111"/>
              <a:chOff x="0" y="0"/>
              <a:chExt cx="9515474" cy="3766111"/>
            </a:xfrm>
          </p:grpSpPr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F222E80E-273B-49D3-702C-5D18C72B305C}"/>
                  </a:ext>
                </a:extLst>
              </p:cNvPr>
              <p:cNvSpPr/>
              <p:nvPr/>
            </p:nvSpPr>
            <p:spPr>
              <a:xfrm flipH="1">
                <a:off x="0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B0AD5EB0-D80D-F8A8-4ED1-BCF48949C422}"/>
                  </a:ext>
                </a:extLst>
              </p:cNvPr>
              <p:cNvSpPr/>
              <p:nvPr/>
            </p:nvSpPr>
            <p:spPr>
              <a:xfrm>
                <a:off x="4757742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D56A17">
                      <a:alpha val="60000"/>
                    </a:srgbClr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F913D7C-4415-2BEB-FD7D-F281D0FF028D}"/>
                </a:ext>
              </a:extLst>
            </p:cNvPr>
            <p:cNvGrpSpPr/>
            <p:nvPr/>
          </p:nvGrpSpPr>
          <p:grpSpPr>
            <a:xfrm>
              <a:off x="2676521" y="0"/>
              <a:ext cx="9515475" cy="3766111"/>
              <a:chOff x="2676521" y="0"/>
              <a:chExt cx="9515475" cy="376611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61CA63-A4FE-4C05-738F-87E9AD4487F0}"/>
                  </a:ext>
                </a:extLst>
              </p:cNvPr>
              <p:cNvSpPr/>
              <p:nvPr/>
            </p:nvSpPr>
            <p:spPr>
              <a:xfrm flipH="1">
                <a:off x="2676521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73435E-CFE0-D93B-BF59-9FF1B0C80A13}"/>
                  </a:ext>
                </a:extLst>
              </p:cNvPr>
              <p:cNvSpPr/>
              <p:nvPr/>
            </p:nvSpPr>
            <p:spPr>
              <a:xfrm>
                <a:off x="7434264" y="0"/>
                <a:ext cx="4757732" cy="3766111"/>
              </a:xfrm>
              <a:prstGeom prst="rect">
                <a:avLst/>
              </a:prstGeom>
              <a:gradFill>
                <a:gsLst>
                  <a:gs pos="0">
                    <a:srgbClr val="E72D29">
                      <a:alpha val="60000"/>
                    </a:srgbClr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</p:grpSp>
      <p:sp>
        <p:nvSpPr>
          <p:cNvPr id="16" name="Rectangle 21">
            <a:extLst>
              <a:ext uri="{FF2B5EF4-FFF2-40B4-BE49-F238E27FC236}">
                <a16:creationId xmlns:a16="http://schemas.microsoft.com/office/drawing/2014/main" id="{B3576A50-B88E-1A9D-24F1-C1739ACE80F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80818D7-9C5B-0D3B-95EF-F700C88DB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4511421" cy="27717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CD6711-34C3-95FB-26E7-2EC55BFB214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32397" y="539998"/>
            <a:ext cx="6408736" cy="5759448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83B3C0E-3B97-3D13-0AED-172DF728B9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39998" y="3536954"/>
            <a:ext cx="4511430" cy="2771774"/>
          </a:xfrm>
        </p:spPr>
        <p:txBody>
          <a:bodyPr/>
          <a:lstStyle>
            <a:lvl1pPr marL="0" indent="0">
              <a:buNone/>
              <a:defRPr sz="1600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49130DBC-2D38-4497-EC76-476DB04F61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C6195A-9D3F-450F-8F5A-F96E7188C730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704B46B7-69BD-89F9-0615-84ECAE5A1D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89736E06-BAB6-0433-47F8-AA1000E4EB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D30ED-049A-46F9-9BC8-C3FA2E3087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F8F44B0-6DCB-1927-1A29-C56D37A27ECE}"/>
              </a:ext>
            </a:extLst>
          </p:cNvPr>
          <p:cNvGrpSpPr/>
          <p:nvPr/>
        </p:nvGrpSpPr>
        <p:grpSpPr>
          <a:xfrm>
            <a:off x="1392009" y="0"/>
            <a:ext cx="10799996" cy="6858000"/>
            <a:chOff x="1392009" y="0"/>
            <a:chExt cx="10799996" cy="6858000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9FF60290-869B-7181-041A-0AF796EB30C6}"/>
                </a:ext>
              </a:extLst>
            </p:cNvPr>
            <p:cNvSpPr/>
            <p:nvPr/>
          </p:nvSpPr>
          <p:spPr>
            <a:xfrm rot="10799991">
              <a:off x="1392009" y="0"/>
              <a:ext cx="5399998" cy="6858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621CAF23-7672-1546-4670-250FE0F143F1}"/>
                </a:ext>
              </a:extLst>
            </p:cNvPr>
            <p:cNvSpPr/>
            <p:nvPr/>
          </p:nvSpPr>
          <p:spPr>
            <a:xfrm rot="10800009" flipH="1">
              <a:off x="6792007" y="0"/>
              <a:ext cx="5399998" cy="6858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grpSp>
        <p:nvGrpSpPr>
          <p:cNvPr id="5" name="Group 10">
            <a:extLst>
              <a:ext uri="{FF2B5EF4-FFF2-40B4-BE49-F238E27FC236}">
                <a16:creationId xmlns:a16="http://schemas.microsoft.com/office/drawing/2014/main" id="{04622072-174D-0907-422B-B3028B8C2C08}"/>
              </a:ext>
            </a:extLst>
          </p:cNvPr>
          <p:cNvGrpSpPr/>
          <p:nvPr/>
        </p:nvGrpSpPr>
        <p:grpSpPr>
          <a:xfrm>
            <a:off x="0" y="0"/>
            <a:ext cx="3429000" cy="6857999"/>
            <a:chOff x="0" y="0"/>
            <a:chExt cx="3429000" cy="6857999"/>
          </a:xfrm>
        </p:grpSpPr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4D1943EB-3EE1-408F-3FEF-B4D105C125CF}"/>
                </a:ext>
              </a:extLst>
            </p:cNvPr>
            <p:cNvSpPr/>
            <p:nvPr/>
          </p:nvSpPr>
          <p:spPr>
            <a:xfrm rot="16199987" flipH="1">
              <a:off x="0" y="3428999"/>
              <a:ext cx="3429000" cy="3429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BD28F24A-34D6-565C-515B-AB628B6780F4}"/>
                </a:ext>
              </a:extLst>
            </p:cNvPr>
            <p:cNvSpPr/>
            <p:nvPr/>
          </p:nvSpPr>
          <p:spPr>
            <a:xfrm rot="16200004">
              <a:off x="0" y="0"/>
              <a:ext cx="3429000" cy="3429000"/>
            </a:xfrm>
            <a:prstGeom prst="rect">
              <a:avLst/>
            </a:prstGeom>
            <a:gradFill>
              <a:gsLst>
                <a:gs pos="0">
                  <a:srgbClr val="E72D29"/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8" name="Rectangle 13">
            <a:extLst>
              <a:ext uri="{FF2B5EF4-FFF2-40B4-BE49-F238E27FC236}">
                <a16:creationId xmlns:a16="http://schemas.microsoft.com/office/drawing/2014/main" id="{90185386-5959-4D84-B292-39DE104F98EA}"/>
              </a:ext>
            </a:extLst>
          </p:cNvPr>
          <p:cNvSpPr/>
          <p:nvPr/>
        </p:nvSpPr>
        <p:spPr>
          <a:xfrm rot="10799991">
            <a:off x="5602281" y="268284"/>
            <a:ext cx="6589715" cy="6589715"/>
          </a:xfrm>
          <a:prstGeom prst="rect">
            <a:avLst/>
          </a:prstGeom>
          <a:gradFill>
            <a:gsLst>
              <a:gs pos="0">
                <a:srgbClr val="D56A17"/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7F7232E-41E5-080B-FD18-5D2C88C49BEA}"/>
              </a:ext>
            </a:extLst>
          </p:cNvPr>
          <p:cNvSpPr/>
          <p:nvPr/>
        </p:nvSpPr>
        <p:spPr>
          <a:xfrm>
            <a:off x="0" y="0"/>
            <a:ext cx="6589715" cy="6589715"/>
          </a:xfrm>
          <a:prstGeom prst="rect">
            <a:avLst/>
          </a:prstGeom>
          <a:gradFill>
            <a:gsLst>
              <a:gs pos="0">
                <a:srgbClr val="D56A17">
                  <a:alpha val="60000"/>
                </a:srgbClr>
              </a:gs>
              <a:gs pos="100000">
                <a:srgbClr val="D56A17">
                  <a:alpha val="0"/>
                </a:srgbClr>
              </a:gs>
            </a:gsLst>
            <a:path path="circle">
              <a:fillToRect r="100000" b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15922CC7-E6B8-B722-8681-193378F6D0A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3D2229">
              <a:alpha val="4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94E9FA-F431-2763-D9FE-02569EC742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4511421" cy="27717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E397E20-C18D-999A-107C-F2BFFDDD558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232397" y="549270"/>
            <a:ext cx="6408736" cy="5759448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ED13337-9B84-D9C7-3C1A-935F5320AF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39998" y="3536954"/>
            <a:ext cx="4511421" cy="2771774"/>
          </a:xfrm>
        </p:spPr>
        <p:txBody>
          <a:bodyPr/>
          <a:lstStyle>
            <a:lvl1pPr marL="0" indent="0">
              <a:buNone/>
              <a:defRPr sz="1600"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F540DD02-A97C-EEA8-3698-57C00C4B84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004656-84BC-42B9-A798-8C51ED3E54E9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C593373-B629-9019-4E24-E9E3EA4228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54AABB5-87E2-F242-9AAF-AD1BB8AE78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36BB4-0745-4D35-A385-AC9A66EC1F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F20FD-CDF2-C001-0884-5366E0240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101136" cy="18094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F3F9-DD53-B35C-CD90-E99AA8830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2528882"/>
            <a:ext cx="11101136" cy="37798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FE7B099-4CFB-578A-8BF1-2AB16BF8DB5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39998" y="6314398"/>
            <a:ext cx="735079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1B8D519-777D-A0AB-9331-07A71A8A56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075615" y="6314398"/>
            <a:ext cx="262346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822ACE18-71A6-483F-88D5-D8B146F792F4}" type="datetime1">
              <a:rPr lang="en-US"/>
              <a:pPr lvl="0"/>
              <a:t>12/10/2024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9105-A473-51EE-28F3-26806059B2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49FFD4ED-8B7F-4706-BC0B-59CB5112E5B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6000" b="0" i="0" u="none" strike="noStrike" kern="1200" cap="none" spc="0" baseline="0">
          <a:solidFill>
            <a:srgbClr val="FFFFFF"/>
          </a:solidFill>
          <a:uFillTx/>
          <a:latin typeface="Bell MT"/>
        </a:defRPr>
      </a:lvl1pPr>
    </p:titleStyle>
    <p:bodyStyle>
      <a:lvl1pPr marL="270004" marR="0" lvl="0" indent="-270004" algn="l" defTabSz="914400" rtl="0" fontAlgn="auto" hangingPunct="1">
        <a:lnSpc>
          <a:spcPct val="125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50" baseline="0">
          <a:solidFill>
            <a:srgbClr val="FFFFFF"/>
          </a:solidFill>
          <a:uFillTx/>
          <a:latin typeface="Avenir Next LT Pro"/>
        </a:defRPr>
      </a:lvl1pPr>
      <a:lvl2pPr marL="719998" marR="0" lvl="1" indent="-270004" algn="l" defTabSz="914400" rtl="0" fontAlgn="auto" hangingPunct="1">
        <a:lnSpc>
          <a:spcPct val="125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50" baseline="0">
          <a:solidFill>
            <a:srgbClr val="FFFFFF"/>
          </a:solidFill>
          <a:uFillTx/>
          <a:latin typeface="Avenir Next LT Pro"/>
        </a:defRPr>
      </a:lvl2pPr>
      <a:lvl3pPr marL="1079997" marR="0" lvl="2" indent="-270004" algn="l" defTabSz="914400" rtl="0" fontAlgn="auto" hangingPunct="1">
        <a:lnSpc>
          <a:spcPct val="125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50" baseline="0">
          <a:solidFill>
            <a:srgbClr val="FFFFFF"/>
          </a:solidFill>
          <a:uFillTx/>
          <a:latin typeface="Avenir Next LT Pro"/>
        </a:defRPr>
      </a:lvl3pPr>
      <a:lvl4pPr marL="1439997" marR="0" lvl="3" indent="-270004" algn="l" defTabSz="914400" rtl="0" fontAlgn="auto" hangingPunct="1">
        <a:lnSpc>
          <a:spcPct val="125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50" baseline="0">
          <a:solidFill>
            <a:srgbClr val="FFFFFF"/>
          </a:solidFill>
          <a:uFillTx/>
          <a:latin typeface="Avenir Next LT Pro"/>
        </a:defRPr>
      </a:lvl4pPr>
      <a:lvl5pPr marL="1799996" marR="0" lvl="4" indent="-270004" algn="l" defTabSz="914400" rtl="0" fontAlgn="auto" hangingPunct="1">
        <a:lnSpc>
          <a:spcPct val="125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50" baseline="0">
          <a:solidFill>
            <a:srgbClr val="FFFFFF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E2207DE1-2961-E915-F344-8DA4A0C3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3" name="Group 23">
            <a:extLst>
              <a:ext uri="{FF2B5EF4-FFF2-40B4-BE49-F238E27FC236}">
                <a16:creationId xmlns:a16="http://schemas.microsoft.com/office/drawing/2014/main" id="{A6CB34A3-2256-64F2-CAF6-379B4E04E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1996" cy="6861602"/>
            <a:chOff x="0" y="0"/>
            <a:chExt cx="12191996" cy="6861602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F378DBE3-F8DE-CE16-C484-AE60C877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4">
              <a:off x="0" y="1640113"/>
              <a:ext cx="5217886" cy="5217886"/>
            </a:xfrm>
            <a:prstGeom prst="rect">
              <a:avLst/>
            </a:prstGeom>
            <a:gradFill>
              <a:gsLst>
                <a:gs pos="0">
                  <a:srgbClr val="E72D29">
                    <a:alpha val="60000"/>
                  </a:srgbClr>
                </a:gs>
                <a:gs pos="100000">
                  <a:srgbClr val="E72D29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5" name="Oval 28">
              <a:extLst>
                <a:ext uri="{FF2B5EF4-FFF2-40B4-BE49-F238E27FC236}">
                  <a16:creationId xmlns:a16="http://schemas.microsoft.com/office/drawing/2014/main" id="{75B23D1A-604D-9EEF-1D0F-ED346BE9A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84514" y="0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>
                <a:alpha val="9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F7BC09BD-B03A-4ABE-57F9-2D42AE59F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19055" y="1230050"/>
              <a:ext cx="5506882" cy="55068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2D29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grpSp>
          <p:nvGrpSpPr>
            <p:cNvPr id="7" name="Group 29">
              <a:extLst>
                <a:ext uri="{FF2B5EF4-FFF2-40B4-BE49-F238E27FC236}">
                  <a16:creationId xmlns:a16="http://schemas.microsoft.com/office/drawing/2014/main" id="{D7A8C264-A91D-95D3-69A8-B7F7B04017A9}"/>
                </a:ext>
              </a:extLst>
            </p:cNvPr>
            <p:cNvGrpSpPr/>
            <p:nvPr/>
          </p:nvGrpSpPr>
          <p:grpSpPr>
            <a:xfrm>
              <a:off x="690088" y="0"/>
              <a:ext cx="10799996" cy="6858000"/>
              <a:chOff x="690088" y="0"/>
              <a:chExt cx="10799996" cy="6858000"/>
            </a:xfrm>
          </p:grpSpPr>
          <p:sp>
            <p:nvSpPr>
              <p:cNvPr id="8" name="Rectangle 19">
                <a:extLst>
                  <a:ext uri="{FF2B5EF4-FFF2-40B4-BE49-F238E27FC236}">
                    <a16:creationId xmlns:a16="http://schemas.microsoft.com/office/drawing/2014/main" id="{6C618EDB-C926-3303-D3C2-F6D1242F6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90086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9" name="Rectangle 20">
                <a:extLst>
                  <a:ext uri="{FF2B5EF4-FFF2-40B4-BE49-F238E27FC236}">
                    <a16:creationId xmlns:a16="http://schemas.microsoft.com/office/drawing/2014/main" id="{67ED49B4-BFE0-8F05-5AE9-29103416F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1">
                <a:off x="690088" y="0"/>
                <a:ext cx="5399998" cy="6858000"/>
              </a:xfrm>
              <a:prstGeom prst="rect">
                <a:avLst/>
              </a:prstGeom>
              <a:gradFill>
                <a:gsLst>
                  <a:gs pos="0">
                    <a:srgbClr val="D56A17"/>
                  </a:gs>
                  <a:gs pos="100000">
                    <a:srgbClr val="D56A17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291C34B9-2AAE-62EF-812D-1D1E62F6BD23}"/>
                </a:ext>
              </a:extLst>
            </p:cNvPr>
            <p:cNvGrpSpPr/>
            <p:nvPr/>
          </p:nvGrpSpPr>
          <p:grpSpPr>
            <a:xfrm>
              <a:off x="8762996" y="0"/>
              <a:ext cx="3429000" cy="6857999"/>
              <a:chOff x="8762996" y="0"/>
              <a:chExt cx="3429000" cy="6857999"/>
            </a:xfrm>
          </p:grpSpPr>
          <p:sp>
            <p:nvSpPr>
              <p:cNvPr id="11" name="Rectangle 17">
                <a:extLst>
                  <a:ext uri="{FF2B5EF4-FFF2-40B4-BE49-F238E27FC236}">
                    <a16:creationId xmlns:a16="http://schemas.microsoft.com/office/drawing/2014/main" id="{EE0052FC-9505-5C65-35B7-1971110C1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8762996" y="3428999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  <p:sp>
            <p:nvSpPr>
              <p:cNvPr id="12" name="Rectangle 18">
                <a:extLst>
                  <a:ext uri="{FF2B5EF4-FFF2-40B4-BE49-F238E27FC236}">
                    <a16:creationId xmlns:a16="http://schemas.microsoft.com/office/drawing/2014/main" id="{AB3A3012-0AFF-D0AC-266A-B77052A8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399996" flipH="1">
                <a:off x="8762996" y="0"/>
                <a:ext cx="3429000" cy="3429000"/>
              </a:xfrm>
              <a:prstGeom prst="rect">
                <a:avLst/>
              </a:prstGeom>
              <a:gradFill>
                <a:gsLst>
                  <a:gs pos="0">
                    <a:srgbClr val="E72D29"/>
                  </a:gs>
                  <a:gs pos="100000">
                    <a:srgbClr val="E72D29">
                      <a:alpha val="0"/>
                    </a:srgbClr>
                  </a:gs>
                </a:gsLst>
                <a:path path="circle">
                  <a:fillToRect r="100000" b="100000"/>
                </a:path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Avenir Next LT Pro"/>
                </a:endParaRPr>
              </a:p>
            </p:txBody>
          </p:sp>
        </p:grp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65B7C9BC-D667-3BBD-D6F0-E0C5CC20E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799991">
              <a:off x="5602281" y="271887"/>
              <a:ext cx="6589715" cy="6589715"/>
            </a:xfrm>
            <a:prstGeom prst="rect">
              <a:avLst/>
            </a:prstGeom>
            <a:gradFill>
              <a:gsLst>
                <a:gs pos="0">
                  <a:srgbClr val="B8A221"/>
                </a:gs>
                <a:gs pos="100000">
                  <a:srgbClr val="B8A221">
                    <a:alpha val="0"/>
                  </a:srgbClr>
                </a:gs>
              </a:gsLst>
              <a:path path="circle">
                <a:fillToRect r="100000" b="100000"/>
              </a:path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sp>
        <p:nvSpPr>
          <p:cNvPr id="14" name="Rectangle 22">
            <a:extLst>
              <a:ext uri="{FF2B5EF4-FFF2-40B4-BE49-F238E27FC236}">
                <a16:creationId xmlns:a16="http://schemas.microsoft.com/office/drawing/2014/main" id="{E7CB4DD0-D7DD-2C7E-4067-3C47F90F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3D2229">
                  <a:alpha val="40000"/>
                </a:srgbClr>
              </a:gs>
              <a:gs pos="100000">
                <a:srgbClr val="3D2229">
                  <a:alpha val="4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8E20E9-5108-2FAE-DF52-62668BA503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9998" y="539998"/>
            <a:ext cx="4500557" cy="4259814"/>
          </a:xfrm>
        </p:spPr>
        <p:txBody>
          <a:bodyPr/>
          <a:lstStyle/>
          <a:p>
            <a:pPr lvl="0"/>
            <a:r>
              <a:rPr lang="pl-PL">
                <a:latin typeface="Calibri" pitchFamily="34"/>
                <a:cs typeface="Calibri" pitchFamily="34"/>
              </a:rPr>
              <a:t>Jeżdżące autko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B284EB0-5E6E-0118-DC90-A0235A561E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998" y="4988472"/>
            <a:ext cx="4500557" cy="1320247"/>
          </a:xfrm>
        </p:spPr>
        <p:txBody>
          <a:bodyPr/>
          <a:lstStyle/>
          <a:p>
            <a:pPr lvl="0"/>
            <a:r>
              <a:rPr lang="pl-PL">
                <a:latin typeface="Calibri" pitchFamily="34"/>
                <a:cs typeface="Calibri" pitchFamily="34"/>
              </a:rPr>
              <a:t>Krzysztof gach smiw projekt 2024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C72CFB21-78ED-A07E-3F7E-DA4B36C42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37599" y="3602"/>
            <a:ext cx="6854397" cy="6854397"/>
            <a:chOff x="5337599" y="3602"/>
            <a:chExt cx="6854397" cy="6854397"/>
          </a:xfrm>
        </p:grpSpPr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3240C8DC-E4B0-A36B-4F10-DEB60FA2D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799991">
              <a:off x="5337609" y="3602"/>
              <a:ext cx="5759997" cy="575999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D56A17">
                <a:alpha val="8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19" name="Oval 26">
              <a:extLst>
                <a:ext uri="{FF2B5EF4-FFF2-40B4-BE49-F238E27FC236}">
                  <a16:creationId xmlns:a16="http://schemas.microsoft.com/office/drawing/2014/main" id="{57F75A36-D7DA-24B4-FADC-EE7294340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799991">
              <a:off x="5337599" y="1992020"/>
              <a:ext cx="4320000" cy="43200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B8A22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  <p:sp>
          <p:nvSpPr>
            <p:cNvPr id="20" name="Oval 27">
              <a:extLst>
                <a:ext uri="{FF2B5EF4-FFF2-40B4-BE49-F238E27FC236}">
                  <a16:creationId xmlns:a16="http://schemas.microsoft.com/office/drawing/2014/main" id="{B218DFAB-C01D-272E-CF95-31F907644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799991">
              <a:off x="5337599" y="3602"/>
              <a:ext cx="6854397" cy="685439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2D29">
                <a:alpha val="6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endParaRPr>
            </a:p>
          </p:txBody>
        </p:sp>
      </p:grpSp>
      <p:pic>
        <p:nvPicPr>
          <p:cNvPr id="21" name="Picture 31" descr="Triangular abstract background">
            <a:extLst>
              <a:ext uri="{FF2B5EF4-FFF2-40B4-BE49-F238E27FC236}">
                <a16:creationId xmlns:a16="http://schemas.microsoft.com/office/drawing/2014/main" id="{BF48285F-4587-D92B-130F-2E9F5431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44" r="20005" b="-2"/>
          <a:stretch>
            <a:fillRect/>
          </a:stretch>
        </p:blipFill>
        <p:spPr>
          <a:xfrm>
            <a:off x="4896767" y="0"/>
            <a:ext cx="6858000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D090698D-D55F-8229-A526-227AE05A02F5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7C812F-BEF1-47FA-AE24-E65D3937876C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1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E9C3-581B-944E-9121-55F4639E49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9998" y="539998"/>
            <a:ext cx="11090272" cy="831601"/>
          </a:xfrm>
        </p:spPr>
        <p:txBody>
          <a:bodyPr>
            <a:noAutofit/>
          </a:bodyPr>
          <a:lstStyle/>
          <a:p>
            <a:pPr lvl="0"/>
            <a:r>
              <a:rPr lang="pl-PL" sz="6000" dirty="0" err="1">
                <a:latin typeface="Calibri" pitchFamily="34"/>
                <a:cs typeface="Calibri" pitchFamily="34"/>
              </a:rPr>
              <a:t>Ultrasonic</a:t>
            </a:r>
            <a:r>
              <a:rPr lang="pl-PL" sz="6000" dirty="0">
                <a:latin typeface="Calibri" pitchFamily="34"/>
                <a:cs typeface="Calibri" pitchFamily="34"/>
              </a:rPr>
              <a:t> Sensor (HC-SR04)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CF3797A-DB66-9E01-4C95-0B726F1577E5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B4F3F8B-25E3-462D-A43C-9B917F7649F8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10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92009CF-D7C8-909B-5219-7DD973A59174}"/>
              </a:ext>
            </a:extLst>
          </p:cNvPr>
          <p:cNvSpPr txBox="1"/>
          <p:nvPr/>
        </p:nvSpPr>
        <p:spPr>
          <a:xfrm>
            <a:off x="5283055" y="1488140"/>
            <a:ext cx="5979462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Moduł pomiaru ultradźwiękowego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umożliwia bezkontaktowy pomiar odległości w zakresie 2 cm – 400 cm, z dokładnością do 3 mm. Stabilność sygnału jest gwarantowana do 5 m, po czym stopniowo słabnie aż do zaniknięcia przy 7 m.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Calibri" pitchFamily="34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Specyfikacja:</a:t>
            </a: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Calibri" pitchFamily="34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Zakres: 2–400 cm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Napięcie robocze: 5V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Zalecany cykl pomiarowy: &gt;60 ms (zapobiega nakładaniu się sygnałów Trigger i Echo).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D7A692F-0F63-A6CE-4116-A15BFD4A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2" y="1626818"/>
            <a:ext cx="4182063" cy="39629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814B-930E-D8A9-4DE9-ECE9C9CF2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101136" cy="885386"/>
          </a:xfrm>
        </p:spPr>
        <p:txBody>
          <a:bodyPr>
            <a:noAutofit/>
          </a:bodyPr>
          <a:lstStyle/>
          <a:p>
            <a:pPr lvl="0"/>
            <a:r>
              <a:rPr lang="pl-PL" dirty="0">
                <a:latin typeface="Calibri" pitchFamily="34"/>
                <a:cs typeface="Calibri" pitchFamily="34"/>
              </a:rPr>
              <a:t>ESP8266 Module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1E69E43-1A7C-0AB4-C2A3-E11442B78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1" y="2534561"/>
            <a:ext cx="4832558" cy="37798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9303F-06D8-9C4F-16E8-E66092357974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C08BDD-E367-44F2-AE69-C5E922464401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11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F8322B8-F1EE-68CE-85F5-4D2C8B43FC51}"/>
              </a:ext>
            </a:extLst>
          </p:cNvPr>
          <p:cNvSpPr txBox="1"/>
          <p:nvPr/>
        </p:nvSpPr>
        <p:spPr>
          <a:xfrm>
            <a:off x="5710519" y="2413339"/>
            <a:ext cx="5930615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ESP8266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to niedrogi mikrochip Wi-Fi z wbudowanym oprogramowaniem do obsługi sieci TCP/IP i funkcją mikrokontrolera, produkowany przez Espressif Systems w Szanghaju, Chiny.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BEBAD0B-4268-3DE6-9BA3-26797D4E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97" y="3870929"/>
            <a:ext cx="4770040" cy="20710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B4C7-E6FE-4748-0ECD-677C84EA1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101136" cy="1001926"/>
          </a:xfrm>
        </p:spPr>
        <p:txBody>
          <a:bodyPr/>
          <a:lstStyle/>
          <a:p>
            <a:pPr lvl="0"/>
            <a:r>
              <a:rPr lang="pl-PL" dirty="0">
                <a:latin typeface="Calibri" pitchFamily="34"/>
                <a:cs typeface="Calibri" pitchFamily="34"/>
              </a:rPr>
              <a:t>Adapter ESP-01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D401DA-8519-4514-1928-7CFC8265A299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17B861-BF9F-456B-BFBA-A1E8953BD3C5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12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DDE4BE4-A6D5-A904-DD5B-C986EBD70330}"/>
              </a:ext>
            </a:extLst>
          </p:cNvPr>
          <p:cNvSpPr txBox="1"/>
          <p:nvPr/>
        </p:nvSpPr>
        <p:spPr>
          <a:xfrm>
            <a:off x="4670608" y="2574337"/>
            <a:ext cx="7064188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Adapter ESP8266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to płytka rozszerzająca, która umożliwia korzystanie z modułu ESP8266 na płytce stykowej.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7258B848-2A6E-6199-7744-EA339B63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0" y="2574337"/>
            <a:ext cx="3848636" cy="34199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3A5DA4F-777B-F69D-6F48-99AF953FC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50" y="3355500"/>
            <a:ext cx="4829851" cy="26387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F419-9836-F59B-0A75-7CB4616D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39999"/>
            <a:ext cx="11101136" cy="984002"/>
          </a:xfrm>
        </p:spPr>
        <p:txBody>
          <a:bodyPr>
            <a:normAutofit/>
          </a:bodyPr>
          <a:lstStyle/>
          <a:p>
            <a:r>
              <a:rPr lang="pl-PL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BOB-12009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FC428-0808-28BE-8F12-3FA0F7C2F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758" y="2295805"/>
            <a:ext cx="3874807" cy="37798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2CADE-A221-58CD-3040-B79717A1E01C}"/>
              </a:ext>
            </a:extLst>
          </p:cNvPr>
          <p:cNvSpPr txBox="1"/>
          <p:nvPr/>
        </p:nvSpPr>
        <p:spPr>
          <a:xfrm>
            <a:off x="5414682" y="2196353"/>
            <a:ext cx="5020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Moduł pozwala na komunikację pomiędzy systemami wykorzystującymi najpopularniejsze poziomy napięć: 5 V i 3,3 V oraz 1,8 V i 2,8 V. Pracuje w obu kierunkach jednocześnie. Posiada cztery kanały.</a:t>
            </a:r>
            <a:endParaRPr lang="pl-PL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BEBF-3BEE-32F7-8083-07E127C3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549275"/>
            <a:ext cx="11101136" cy="1809497"/>
          </a:xfrm>
        </p:spPr>
        <p:txBody>
          <a:bodyPr/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Cennik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929E54-23FE-428E-9D1E-6DC95A57A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0002" y="1394158"/>
            <a:ext cx="8740470" cy="503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BOB-12009 – około 12,70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Adapter ESP-01 – 6,45–12,90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ESP8266 Module – 12,90–21,50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Ultrasonic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Sensor (HC-SR04) – 6,45–12,90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IR </a:t>
            </a: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Obstacle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Detector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 sztuki) – 8,60–17,20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IR </a:t>
            </a: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Receiver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2,15–6,45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Mostek H (L9110S) – 8,60–12,90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Silniki do </a:t>
            </a: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 sztuki) – 21,50–43,00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Uno Rev3 – 86,00–107,50 PLN.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Buzzer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tranzystor, rezystory, kable, płytka uniwersalna, </a:t>
            </a:r>
            <a:r>
              <a:rPr kumimoji="0" lang="pl-PL" altLang="pl-PL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goldpiny</a:t>
            </a:r>
            <a: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43,00–64,50 PLN. </a:t>
            </a:r>
            <a:b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pl-PL" altLang="pl-PL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pl-PL" altLang="pl-PL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SUMA: </a:t>
            </a:r>
            <a:r>
              <a:rPr lang="pl-PL" b="1" dirty="0">
                <a:latin typeface="Calibri" panose="020F0502020204030204" pitchFamily="34" charset="0"/>
                <a:cs typeface="Calibri" panose="020F0502020204030204" pitchFamily="34" charset="0"/>
              </a:rPr>
              <a:t>260 PLN</a:t>
            </a:r>
            <a:endParaRPr kumimoji="0" lang="pl-PL" altLang="pl-PL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3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2B3-A153-626D-5217-D6A52ED5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10" y="466166"/>
            <a:ext cx="11101136" cy="1048870"/>
          </a:xfrm>
        </p:spPr>
        <p:txBody>
          <a:bodyPr>
            <a:normAutofit/>
          </a:bodyPr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RIP LCD Display</a:t>
            </a:r>
          </a:p>
        </p:txBody>
      </p:sp>
      <p:pic>
        <p:nvPicPr>
          <p:cNvPr id="4" name="369b37ab-90d8-4104-ad56-e5033ba1300e">
            <a:hlinkClick r:id="" action="ppaction://media"/>
            <a:extLst>
              <a:ext uri="{FF2B5EF4-FFF2-40B4-BE49-F238E27FC236}">
                <a16:creationId xmlns:a16="http://schemas.microsoft.com/office/drawing/2014/main" id="{1C989EB0-4AB8-1A8B-9916-BBAB0BA28C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09497"/>
            <a:ext cx="12192000" cy="5048503"/>
          </a:xfrm>
        </p:spPr>
      </p:pic>
    </p:spTree>
    <p:extLst>
      <p:ext uri="{BB962C8B-B14F-4D97-AF65-F5344CB8AC3E}">
        <p14:creationId xmlns:p14="http://schemas.microsoft.com/office/powerpoint/2010/main" val="15949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F9C2-94E9-D204-6407-B1C12671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19FE-9A24-4CB3-238F-D0EB22DD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000" b="1" dirty="0">
                <a:latin typeface="Calibri" panose="020F0502020204030204" pitchFamily="34" charset="0"/>
                <a:cs typeface="Calibri" panose="020F0502020204030204" pitchFamily="34" charset="0"/>
              </a:rPr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14125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4EDD-DCCB-EF4F-4474-BC6F0A61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91265"/>
            <a:ext cx="11101136" cy="1118473"/>
          </a:xfrm>
        </p:spPr>
        <p:txBody>
          <a:bodyPr/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Schemat blokowy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E778F4E1-35C2-1541-CD93-E633687F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1031806"/>
            <a:ext cx="7552265" cy="5538327"/>
          </a:xfrm>
        </p:spPr>
      </p:pic>
    </p:spTree>
    <p:extLst>
      <p:ext uri="{BB962C8B-B14F-4D97-AF65-F5344CB8AC3E}">
        <p14:creationId xmlns:p14="http://schemas.microsoft.com/office/powerpoint/2010/main" val="241771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2BF44117-8547-4B14-3717-006C97FE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68" y="0"/>
            <a:ext cx="9499463" cy="6858000"/>
          </a:xfrm>
        </p:spPr>
      </p:pic>
    </p:spTree>
    <p:extLst>
      <p:ext uri="{BB962C8B-B14F-4D97-AF65-F5344CB8AC3E}">
        <p14:creationId xmlns:p14="http://schemas.microsoft.com/office/powerpoint/2010/main" val="67485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4FB0-A527-FD8F-B491-E8566FCE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PCB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59160-BB99-7F18-EF2C-490F15A1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7977" y="-996024"/>
            <a:ext cx="6870171" cy="8837876"/>
          </a:xfrm>
        </p:spPr>
      </p:pic>
    </p:spTree>
    <p:extLst>
      <p:ext uri="{BB962C8B-B14F-4D97-AF65-F5344CB8AC3E}">
        <p14:creationId xmlns:p14="http://schemas.microsoft.com/office/powerpoint/2010/main" val="5737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C27B-3DE1-ACBA-A5B7-409C2932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lang="pl-PL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Uno Rev3</a:t>
            </a:r>
            <a:endParaRPr lang="pl-PL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74BE2-72CA-21CA-5E17-B9C883D98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8" y="2538165"/>
            <a:ext cx="3706678" cy="37798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828B2-0D5F-039A-56AB-480210971901}"/>
              </a:ext>
            </a:extLst>
          </p:cNvPr>
          <p:cNvSpPr txBox="1"/>
          <p:nvPr/>
        </p:nvSpPr>
        <p:spPr>
          <a:xfrm>
            <a:off x="4321216" y="2527817"/>
            <a:ext cx="58539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Uno R3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popularna płytka mikrokontrolera oparta na ATmega328P, idealna do nauki programowania i prototypowania.</a:t>
            </a:r>
          </a:p>
          <a:p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Kluczowe cechy: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Procesor: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ATmega328P.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Interfejsy: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 </a:t>
            </a:r>
            <a:r>
              <a:rPr lang="pl-PL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pinów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cyfrowych (6 PWM), 6 wejść analogowych.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Zasilanie: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USB lub zewnętrzne (7–12V).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Kompatybilność: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Łatwa integracja z modułami i czujnikami.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Programowanie: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IDE </a:t>
            </a:r>
            <a:r>
              <a:rPr lang="pl-PL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</a:t>
            </a:r>
            <a:r>
              <a:rPr lang="pl-P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przez USB.</a:t>
            </a:r>
          </a:p>
        </p:txBody>
      </p:sp>
    </p:spTree>
    <p:extLst>
      <p:ext uri="{BB962C8B-B14F-4D97-AF65-F5344CB8AC3E}">
        <p14:creationId xmlns:p14="http://schemas.microsoft.com/office/powerpoint/2010/main" val="267281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301F-D5DD-6C16-25F4-0A6821DD8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101136" cy="850648"/>
          </a:xfrm>
        </p:spPr>
        <p:txBody>
          <a:bodyPr/>
          <a:lstStyle/>
          <a:p>
            <a:pPr lvl="0"/>
            <a:r>
              <a:rPr lang="pl-PL" sz="5400" dirty="0">
                <a:latin typeface="Calibri" pitchFamily="34"/>
                <a:cs typeface="Calibri" pitchFamily="34"/>
              </a:rPr>
              <a:t>Motors (2)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EC133B8-D40F-EFBF-4ED6-C81208007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54" y="1390646"/>
            <a:ext cx="5851273" cy="37798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E8741-2807-F2E9-6FC0-92CCE350D7B9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D1CCB8-7A76-4610-8243-4438CE3C2B27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6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AB39DB7-2E91-4EDE-8A80-2BC079401989}"/>
              </a:ext>
            </a:extLst>
          </p:cNvPr>
          <p:cNvSpPr txBox="1"/>
          <p:nvPr/>
        </p:nvSpPr>
        <p:spPr>
          <a:xfrm>
            <a:off x="6096003" y="1539081"/>
            <a:ext cx="6146551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Specyfikacja i zalety modułu: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Napięcie znamionowe: 3~6V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Stały prąd bez obciążenia: 150mA ± 10%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Minimalna prędkość pracy (przy 3V): 90 ± 10% RPM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Minimalna prędkość pracy (przy 6V): 200 ± 10% RPM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Przełożenie: 1:48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Wymiary obudowy: 70 x 22 x 18 mm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Długość przewodów: 200 mm, typ 28 AWG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Waga: 30,6 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1FB5-CC78-8A09-F7BB-4AA9BF95F6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latin typeface="Calibri" pitchFamily="34"/>
                <a:cs typeface="Calibri" pitchFamily="34"/>
              </a:rPr>
              <a:t>Mostek H (L9110S)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CF1A78BC-043B-8A81-42AF-92DE0CDA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8" y="1604707"/>
            <a:ext cx="4784058" cy="2903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00CDA-FE55-1380-39D5-D9AFAC4DD01E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6DE3BC0-123A-4A0E-B381-AD6995EAF6BA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7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BCCB342-79F4-86FA-E130-58529B9B0F0B}"/>
              </a:ext>
            </a:extLst>
          </p:cNvPr>
          <p:cNvSpPr txBox="1"/>
          <p:nvPr/>
        </p:nvSpPr>
        <p:spPr>
          <a:xfrm>
            <a:off x="5549155" y="1579278"/>
            <a:ext cx="6091979" cy="36933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Moduł sterownika silnika L9110 jest przeznaczony do sterowania dwoma silnikami jednocześnie. Wyposażony w dwa niezależne układy L9110S, oferuje prąd wyjściowy do 800 mA na kanał.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Calibri" pitchFamily="34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Specyfikacja i zalety modułu:</a:t>
            </a: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Calibri" pitchFamily="34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Obsługiwane napięcie: od 2,5 V do 12 V.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Niezależne sterowanie dwoma silnikami.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Stały prąd wyjściowy.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Łatwe podłączenie dzięki intuicyjnym terminalom wejścia i wyjścia.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Calibri" pitchFamily="34"/>
                <a:cs typeface="Calibri" pitchFamily="34"/>
              </a:rPr>
              <a:t> Zintegrowane zabezpieczenia przed przeciążeniem i przegrzaniem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0F1D-520F-5E6A-5666-17EA081FF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8" y="539998"/>
            <a:ext cx="11101136" cy="812554"/>
          </a:xfrm>
        </p:spPr>
        <p:txBody>
          <a:bodyPr>
            <a:noAutofit/>
          </a:bodyPr>
          <a:lstStyle/>
          <a:p>
            <a:pPr lvl="0"/>
            <a:r>
              <a:rPr lang="pl-PL" dirty="0">
                <a:latin typeface="Calibri" pitchFamily="34"/>
                <a:cs typeface="Calibri" pitchFamily="34"/>
              </a:rPr>
              <a:t>IR </a:t>
            </a:r>
            <a:r>
              <a:rPr lang="pl-PL" dirty="0" err="1">
                <a:latin typeface="Calibri" pitchFamily="34"/>
                <a:cs typeface="Calibri" pitchFamily="34"/>
              </a:rPr>
              <a:t>Reciver</a:t>
            </a:r>
            <a:r>
              <a:rPr lang="pl-PL" dirty="0">
                <a:latin typeface="Calibri" pitchFamily="34"/>
                <a:cs typeface="Calibri" pitchFamily="34"/>
              </a:rPr>
              <a:t> 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1EDDB7F-105E-ACF5-58F9-3D7DD710F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98" y="1734461"/>
            <a:ext cx="4791977" cy="37798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40BBB-524E-3BEF-214F-805F2419EDC1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49716E-0A17-4A77-8790-BC121703C0FF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8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9EDF5A7C-731E-4CCD-0977-F27F526CCA3B}"/>
              </a:ext>
            </a:extLst>
          </p:cNvPr>
          <p:cNvSpPr txBox="1"/>
          <p:nvPr/>
        </p:nvSpPr>
        <p:spPr>
          <a:xfrm>
            <a:off x="6090571" y="1628775"/>
            <a:ext cx="5320381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Odbiornik podczerwieni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to komponent, który odbiera sygnały w podczerwieni i może niezależnie przetwarzać promienie IR, generując sygnały kompatybilne z poziomami TTL. Rozmiarem przypomina zwykły tranzystor w plastikowej obudowie i nadaje się do wszelkiego rodzaju zdalnego sterowania oraz transmisji podczerwieni.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B008-F9BC-9E64-E912-181C2C7719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>
                <a:latin typeface="Calibri" pitchFamily="34"/>
                <a:cs typeface="Calibri" pitchFamily="34"/>
              </a:rPr>
              <a:t>IR </a:t>
            </a:r>
            <a:r>
              <a:rPr lang="pl-PL" dirty="0" err="1">
                <a:latin typeface="Calibri" pitchFamily="34"/>
                <a:cs typeface="Calibri" pitchFamily="34"/>
              </a:rPr>
              <a:t>Obstacle</a:t>
            </a:r>
            <a:r>
              <a:rPr lang="pl-PL" dirty="0">
                <a:latin typeface="Calibri" pitchFamily="34"/>
                <a:cs typeface="Calibri" pitchFamily="34"/>
              </a:rPr>
              <a:t> </a:t>
            </a:r>
            <a:r>
              <a:rPr lang="pl-PL" dirty="0" err="1">
                <a:latin typeface="Calibri" pitchFamily="34"/>
                <a:cs typeface="Calibri" pitchFamily="34"/>
              </a:rPr>
              <a:t>Detector</a:t>
            </a:r>
            <a:r>
              <a:rPr lang="pl-PL" dirty="0">
                <a:latin typeface="Calibri" pitchFamily="34"/>
                <a:cs typeface="Calibri" pitchFamily="34"/>
              </a:rPr>
              <a:t> (2)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C1140681-F603-C916-4701-E52B82A7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994" y="2659578"/>
            <a:ext cx="2924580" cy="3067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E7AAB-D202-68F2-36DA-CD41748E2563}"/>
              </a:ext>
            </a:extLst>
          </p:cNvPr>
          <p:cNvSpPr txBox="1"/>
          <p:nvPr/>
        </p:nvSpPr>
        <p:spPr>
          <a:xfrm>
            <a:off x="10883902" y="6314398"/>
            <a:ext cx="757232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08E926-FF42-4289-A548-4F3E04F4E543}" type="slidenum">
              <a:rPr lang="en-US" sz="1000" b="0" i="0" u="none" strike="noStrike" kern="1200" cap="none" spc="100" baseline="0">
                <a:solidFill>
                  <a:srgbClr val="FFFFFF"/>
                </a:solidFill>
                <a:uFillTx/>
                <a:latin typeface="Avenir Next LT Pro"/>
              </a:rPr>
              <a:t>9</a:t>
            </a:fld>
            <a:endParaRPr lang="en-US" sz="1000" b="0" i="0" u="none" strike="noStrike" kern="1200" cap="none" spc="10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95952E2-5ADA-5B57-044A-FB0AFEA051A8}"/>
              </a:ext>
            </a:extLst>
          </p:cNvPr>
          <p:cNvSpPr txBox="1"/>
          <p:nvPr/>
        </p:nvSpPr>
        <p:spPr>
          <a:xfrm>
            <a:off x="5235388" y="2501149"/>
            <a:ext cx="5648513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Czujnik podczerwieni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to moduł o wysokiej adaptacji do światła otoczenia, wyposażony w nadajnik i odbiornik IR. Emituje światło podczerwone, a jego zasięg (2-30 cm) można regulować potencjometrem.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Specyfikacja:</a:t>
            </a:r>
            <a:endParaRPr lang="pl-PL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Wyjście sygnału: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Cyfrowe (niski stan).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Napięcie robocze: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3,3V–5V.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Zastosowania: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Unikanie przeszkód, liczenie obiektów, śledzenie linii.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1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Podłączenie:</a:t>
            </a:r>
            <a:r>
              <a:rPr lang="pl-PL" sz="1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rPr>
              <a:t> OUT do IO mikrokontrolera lub przekaźnika 5V.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605</Words>
  <Application>Microsoft Office PowerPoint</Application>
  <PresentationFormat>Widescreen</PresentationFormat>
  <Paragraphs>75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Avenir Next LT Pro</vt:lpstr>
      <vt:lpstr>Bell MT</vt:lpstr>
      <vt:lpstr>Calibri</vt:lpstr>
      <vt:lpstr>GlowVTI</vt:lpstr>
      <vt:lpstr>Jeżdżące autko</vt:lpstr>
      <vt:lpstr>Schemat blokowy</vt:lpstr>
      <vt:lpstr>PowerPoint Presentation</vt:lpstr>
      <vt:lpstr>PCB</vt:lpstr>
      <vt:lpstr>Arduino Uno Rev3</vt:lpstr>
      <vt:lpstr>Motors (2)</vt:lpstr>
      <vt:lpstr>Mostek H (L9110S)</vt:lpstr>
      <vt:lpstr>IR Reciver </vt:lpstr>
      <vt:lpstr>IR Obstacle Detector (2)</vt:lpstr>
      <vt:lpstr>Ultrasonic Sensor (HC-SR04) </vt:lpstr>
      <vt:lpstr>ESP8266 Module</vt:lpstr>
      <vt:lpstr>Adapter ESP-01</vt:lpstr>
      <vt:lpstr>BOB-12009</vt:lpstr>
      <vt:lpstr>Cennik</vt:lpstr>
      <vt:lpstr>RIP LCD Display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 Gach (kg306000)</dc:creator>
  <cp:lastModifiedBy>Krzysztof Gach (kg306000)</cp:lastModifiedBy>
  <cp:revision>5</cp:revision>
  <dcterms:created xsi:type="dcterms:W3CDTF">2024-12-10T14:25:05Z</dcterms:created>
  <dcterms:modified xsi:type="dcterms:W3CDTF">2024-12-10T21:01:07Z</dcterms:modified>
</cp:coreProperties>
</file>